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93" d="100"/>
          <a:sy n="93" d="100"/>
        </p:scale>
        <p:origin x="96" y="-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763A-AB78-4FFE-87A5-5F34B8D7BB75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12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763A-AB78-4FFE-87A5-5F34B8D7BB75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38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763A-AB78-4FFE-87A5-5F34B8D7BB75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10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763A-AB78-4FFE-87A5-5F34B8D7BB75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88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763A-AB78-4FFE-87A5-5F34B8D7BB75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02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763A-AB78-4FFE-87A5-5F34B8D7BB75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12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763A-AB78-4FFE-87A5-5F34B8D7BB75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13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763A-AB78-4FFE-87A5-5F34B8D7BB75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52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763A-AB78-4FFE-87A5-5F34B8D7BB75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72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763A-AB78-4FFE-87A5-5F34B8D7BB75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114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763A-AB78-4FFE-87A5-5F34B8D7BB75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69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B763A-AB78-4FFE-87A5-5F34B8D7BB75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1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0044965"/>
              </p:ext>
            </p:extLst>
          </p:nvPr>
        </p:nvGraphicFramePr>
        <p:xfrm>
          <a:off x="2118360" y="4973"/>
          <a:ext cx="7847574" cy="704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7519">
                  <a:extLst>
                    <a:ext uri="{9D8B030D-6E8A-4147-A177-3AD203B41FA5}">
                      <a16:colId xmlns:a16="http://schemas.microsoft.com/office/drawing/2014/main" val="940608995"/>
                    </a:ext>
                  </a:extLst>
                </a:gridCol>
                <a:gridCol w="1916268">
                  <a:extLst>
                    <a:ext uri="{9D8B030D-6E8A-4147-A177-3AD203B41FA5}">
                      <a16:colId xmlns:a16="http://schemas.microsoft.com/office/drawing/2014/main" val="522254987"/>
                    </a:ext>
                  </a:extLst>
                </a:gridCol>
                <a:gridCol w="1916268">
                  <a:extLst>
                    <a:ext uri="{9D8B030D-6E8A-4147-A177-3AD203B41FA5}">
                      <a16:colId xmlns:a16="http://schemas.microsoft.com/office/drawing/2014/main" val="330553127"/>
                    </a:ext>
                  </a:extLst>
                </a:gridCol>
                <a:gridCol w="2007519">
                  <a:extLst>
                    <a:ext uri="{9D8B030D-6E8A-4147-A177-3AD203B41FA5}">
                      <a16:colId xmlns:a16="http://schemas.microsoft.com/office/drawing/2014/main" val="3460319960"/>
                    </a:ext>
                  </a:extLst>
                </a:gridCol>
              </a:tblGrid>
              <a:tr h="32633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Magnification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Pixels/micron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Pixels/100 nm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Scale bar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381364"/>
                  </a:ext>
                </a:extLst>
              </a:tr>
              <a:tr h="29666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1,000X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 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 = 50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1260172"/>
                  </a:ext>
                </a:extLst>
              </a:tr>
              <a:tr h="29666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1,400X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 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 = 71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021457"/>
                  </a:ext>
                </a:extLst>
              </a:tr>
              <a:tr h="29666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2,000X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 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m=100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219394"/>
                  </a:ext>
                </a:extLst>
              </a:tr>
              <a:tr h="29666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2,700X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 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m=138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047524"/>
                  </a:ext>
                </a:extLst>
              </a:tr>
              <a:tr h="29666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4,000X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 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m=205</a:t>
                      </a:r>
                      <a:r>
                        <a:rPr lang="en-US" sz="1400" baseline="0" dirty="0" smtClean="0"/>
                        <a:t>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879380"/>
                  </a:ext>
                </a:extLst>
              </a:tr>
              <a:tr h="29666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5,000X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m=108 </a:t>
                      </a:r>
                      <a:r>
                        <a:rPr lang="en-US" sz="1400" dirty="0" smtClean="0"/>
                        <a:t>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794264"/>
                  </a:ext>
                </a:extLst>
              </a:tr>
              <a:tr h="29666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6,700X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m=140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090821"/>
                  </a:ext>
                </a:extLst>
              </a:tr>
              <a:tr h="29666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8,000X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m=170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901456"/>
                  </a:ext>
                </a:extLst>
              </a:tr>
              <a:tr h="29666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baseline="0" dirty="0" smtClean="0"/>
                        <a:t>m=114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237280"/>
                  </a:ext>
                </a:extLst>
              </a:tr>
              <a:tr h="29666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 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m=145 </a:t>
                      </a:r>
                      <a:r>
                        <a:rPr lang="en-US" sz="1400" dirty="0" smtClean="0"/>
                        <a:t>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948725"/>
                  </a:ext>
                </a:extLst>
              </a:tr>
              <a:tr h="29666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m=210 </a:t>
                      </a:r>
                      <a:r>
                        <a:rPr lang="en-US" sz="1400" dirty="0" smtClean="0"/>
                        <a:t>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17904"/>
                  </a:ext>
                </a:extLst>
              </a:tr>
              <a:tr h="29666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27K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0.5 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 = 147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310713"/>
                  </a:ext>
                </a:extLst>
              </a:tr>
              <a:tr h="29666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392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0.5 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m=191 </a:t>
                      </a:r>
                      <a:r>
                        <a:rPr lang="en-US" sz="1400" dirty="0" smtClean="0"/>
                        <a:t>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92607"/>
                  </a:ext>
                </a:extLst>
              </a:tr>
              <a:tr h="29666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486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 </a:t>
                      </a:r>
                      <a:r>
                        <a:rPr lang="en-US" sz="1400" dirty="0" smtClean="0"/>
                        <a:t>nm=98 </a:t>
                      </a:r>
                      <a:r>
                        <a:rPr lang="en-US" sz="1400" dirty="0" smtClean="0"/>
                        <a:t>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7539382"/>
                  </a:ext>
                </a:extLst>
              </a:tr>
              <a:tr h="29666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67K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661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 </a:t>
                      </a:r>
                      <a:r>
                        <a:rPr lang="en-US" sz="1400" dirty="0" smtClean="0"/>
                        <a:t>nm=136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smtClean="0"/>
                        <a:t>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749371"/>
                  </a:ext>
                </a:extLst>
              </a:tr>
              <a:tr h="29666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80K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 </a:t>
                      </a:r>
                      <a:r>
                        <a:rPr lang="en-US" sz="1400" dirty="0" smtClean="0"/>
                        <a:t>nm=78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smtClean="0"/>
                        <a:t>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7461674"/>
                  </a:ext>
                </a:extLst>
              </a:tr>
              <a:tr h="29666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998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 </a:t>
                      </a:r>
                      <a:r>
                        <a:rPr lang="en-US" sz="1400" dirty="0" smtClean="0"/>
                        <a:t>nm=100pixels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569484"/>
                  </a:ext>
                </a:extLst>
              </a:tr>
              <a:tr h="29666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140K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1374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 </a:t>
                      </a:r>
                      <a:r>
                        <a:rPr lang="en-US" sz="1400" dirty="0" smtClean="0"/>
                        <a:t>nm=137 </a:t>
                      </a:r>
                      <a:r>
                        <a:rPr lang="en-US" sz="1400" dirty="0" smtClean="0"/>
                        <a:t>pixels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60049"/>
                  </a:ext>
                </a:extLst>
              </a:tr>
              <a:tr h="29666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 </a:t>
                      </a:r>
                      <a:r>
                        <a:rPr lang="en-US" sz="1400" dirty="0" smtClean="0"/>
                        <a:t>nm=201 </a:t>
                      </a:r>
                      <a:r>
                        <a:rPr lang="en-US" sz="1400" dirty="0" smtClean="0"/>
                        <a:t>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256987"/>
                  </a:ext>
                </a:extLst>
              </a:tr>
              <a:tr h="29666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270K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2690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269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 </a:t>
                      </a:r>
                      <a:r>
                        <a:rPr lang="en-US" sz="1400" dirty="0" smtClean="0"/>
                        <a:t>nm=135 </a:t>
                      </a:r>
                      <a:r>
                        <a:rPr lang="en-US" sz="1400" dirty="0" smtClean="0"/>
                        <a:t>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4065277"/>
                  </a:ext>
                </a:extLst>
              </a:tr>
              <a:tr h="29666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370K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3859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386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 </a:t>
                      </a:r>
                      <a:r>
                        <a:rPr lang="en-US" sz="1400" dirty="0" smtClean="0"/>
                        <a:t>nm=193 </a:t>
                      </a:r>
                      <a:r>
                        <a:rPr lang="en-US" sz="1400" dirty="0" smtClean="0"/>
                        <a:t>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341074"/>
                  </a:ext>
                </a:extLst>
              </a:tr>
              <a:tr h="29666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450K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4650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465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 </a:t>
                      </a:r>
                      <a:r>
                        <a:rPr lang="en-US" sz="1400" dirty="0" smtClean="0"/>
                        <a:t>nm=93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smtClean="0"/>
                        <a:t>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7139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6559" y="314960"/>
            <a:ext cx="1617723" cy="1477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JEOL 100 CX-II TEM calibration results for </a:t>
            </a:r>
            <a:r>
              <a:rPr lang="en-US" dirty="0" smtClean="0"/>
              <a:t>May-June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57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152</Words>
  <Application>Microsoft Office PowerPoint</Application>
  <PresentationFormat>Widescreen</PresentationFormat>
  <Paragraphs>93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PowerPoint Presentation</vt:lpstr>
    </vt:vector>
  </TitlesOfParts>
  <Company>gt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mseuser</dc:creator>
  <cp:lastModifiedBy>mseuser</cp:lastModifiedBy>
  <cp:revision>14</cp:revision>
  <dcterms:created xsi:type="dcterms:W3CDTF">2019-02-25T23:33:51Z</dcterms:created>
  <dcterms:modified xsi:type="dcterms:W3CDTF">2019-09-26T02:12:42Z</dcterms:modified>
</cp:coreProperties>
</file>