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Roboto Light"/>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Light-bold.fntdata"/><Relationship Id="rId30" Type="http://schemas.openxmlformats.org/officeDocument/2006/relationships/font" Target="fonts/RobotoLight-regular.fntdata"/><Relationship Id="rId11" Type="http://schemas.openxmlformats.org/officeDocument/2006/relationships/slide" Target="slides/slide6.xml"/><Relationship Id="rId33" Type="http://schemas.openxmlformats.org/officeDocument/2006/relationships/font" Target="fonts/RobotoLight-boldItalic.fntdata"/><Relationship Id="rId10" Type="http://schemas.openxmlformats.org/officeDocument/2006/relationships/slide" Target="slides/slide5.xml"/><Relationship Id="rId32" Type="http://schemas.openxmlformats.org/officeDocument/2006/relationships/font" Target="fonts/RobotoLight-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 name="Shape 45"/>
        <p:cNvGrpSpPr/>
        <p:nvPr/>
      </p:nvGrpSpPr>
      <p:grpSpPr>
        <a:xfrm>
          <a:off x="0" y="0"/>
          <a:ext cx="0" cy="0"/>
          <a:chOff x="0" y="0"/>
          <a:chExt cx="0" cy="0"/>
        </a:xfrm>
      </p:grpSpPr>
      <p:sp>
        <p:nvSpPr>
          <p:cNvPr id="46" name="Google Shape;4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47" name="Google Shape;4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56b474c702_1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56b474c702_1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nick</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56b474c702_17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56b474c702_17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Reed</a:t>
            </a:r>
            <a:endParaRPr/>
          </a:p>
          <a:p>
            <a:pPr indent="0" lvl="0" marL="0" rtl="0" algn="l">
              <a:spcBef>
                <a:spcPts val="0"/>
              </a:spcBef>
              <a:spcAft>
                <a:spcPts val="0"/>
              </a:spcAft>
              <a:buNone/>
            </a:pPr>
            <a:r>
              <a:rPr lang="en"/>
              <a:t>Talk about major energy deposition</a:t>
            </a:r>
            <a:endParaRPr/>
          </a:p>
          <a:p>
            <a:pPr indent="0" lvl="0" marL="0" rtl="0" algn="l">
              <a:spcBef>
                <a:spcPts val="0"/>
              </a:spcBef>
              <a:spcAft>
                <a:spcPts val="0"/>
              </a:spcAft>
              <a:buNone/>
            </a:pPr>
            <a:r>
              <a:rPr lang="en"/>
              <a:t>H mode is high confinement state, energy confinement time increased </a:t>
            </a:r>
            <a:endParaRPr/>
          </a:p>
          <a:p>
            <a:pPr indent="0" lvl="0" marL="0" rtl="0" algn="l">
              <a:spcBef>
                <a:spcPts val="0"/>
              </a:spcBef>
              <a:spcAft>
                <a:spcPts val="0"/>
              </a:spcAft>
              <a:buNone/>
            </a:pPr>
            <a:r>
              <a:rPr lang="en"/>
              <a:t>First observed at ASDEX tokamak in 1981</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56b474c702_17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56b474c702_17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512953ad6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512953ad6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(Alex)</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512953ad67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512953ad67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(Alex)</a:t>
            </a:r>
            <a:endParaRPr/>
          </a:p>
          <a:p>
            <a:pPr indent="0" lvl="0" marL="0" rtl="0" algn="l">
              <a:spcBef>
                <a:spcPts val="0"/>
              </a:spcBef>
              <a:spcAft>
                <a:spcPts val="0"/>
              </a:spcAft>
              <a:buNone/>
            </a:pPr>
            <a:r>
              <a:rPr lang="en"/>
              <a:t>Specifically, a reduction in NBI torque to ITER levels cases disruptions in the plasma discharge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512953ad67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512953ad67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(Alex)</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512953ad67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512953ad67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(Alex)</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56b474c702_17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56b474c702_17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Reed</a:t>
            </a:r>
            <a:endParaRPr/>
          </a:p>
          <a:p>
            <a:pPr indent="0" lvl="0" marL="0" rtl="0" algn="l">
              <a:spcBef>
                <a:spcPts val="0"/>
              </a:spcBef>
              <a:spcAft>
                <a:spcPts val="0"/>
              </a:spcAft>
              <a:buNone/>
            </a:pPr>
            <a:r>
              <a:rPr lang="en"/>
              <a:t>Jorek is a 3D non linear MHD modeling code</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51308db54d_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51308db54d_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56b474c702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56b474c702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(Corey)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g5689556e19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5689556e19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56b474c702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56b474c702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(Corey)</a:t>
            </a:r>
            <a:endParaRPr/>
          </a:p>
          <a:p>
            <a:pPr indent="0" lvl="0" marL="0" rtl="0" algn="l">
              <a:spcBef>
                <a:spcPts val="0"/>
              </a:spcBef>
              <a:spcAft>
                <a:spcPts val="0"/>
              </a:spcAft>
              <a:buNone/>
            </a:pPr>
            <a:r>
              <a:rPr lang="en"/>
              <a:t>Pellet insertion (killer pellets) of n</a:t>
            </a:r>
            <a:r>
              <a:rPr lang="en"/>
              <a:t>oble gases or impurity doped deuterium thoroughly reduce both the electron current and thermal flux to the divertor</a:t>
            </a:r>
            <a:endParaRPr/>
          </a:p>
          <a:p>
            <a:pPr indent="0" lvl="0" marL="0" rtl="0" algn="l">
              <a:spcBef>
                <a:spcPts val="0"/>
              </a:spcBef>
              <a:spcAft>
                <a:spcPts val="0"/>
              </a:spcAft>
              <a:buNone/>
            </a:pPr>
            <a:r>
              <a:rPr lang="en"/>
              <a:t>Gas injection can be performed within 10 ms of the alarm being raised for efficient instability correction, provides much faster thermal quenching compared to pellet insertion</a:t>
            </a:r>
            <a:endParaRPr/>
          </a:p>
          <a:p>
            <a:pPr indent="0" lvl="0" marL="0" rtl="0" algn="l">
              <a:spcBef>
                <a:spcPts val="0"/>
              </a:spcBef>
              <a:spcAft>
                <a:spcPts val="0"/>
              </a:spcAft>
              <a:buNone/>
            </a:pPr>
            <a:r>
              <a:rPr lang="en"/>
              <a:t>Liquid jets are ideal, but without proper control of mass flow and pressure the liquid can damage the first wall and other plasma facing components. This has not been tested with cooled gas, but the system has been tested with water</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56b474c702_17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56b474c702_17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ASDEX upgrade is a german divertor tokamak that went into operation in 1991</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51308db54d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51308db54d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Reed</a:t>
            </a:r>
            <a:endParaRPr/>
          </a:p>
          <a:p>
            <a:pPr indent="0" lvl="0" marL="0" rtl="0" algn="l">
              <a:spcBef>
                <a:spcPts val="0"/>
              </a:spcBef>
              <a:spcAft>
                <a:spcPts val="0"/>
              </a:spcAft>
              <a:buNone/>
            </a:pPr>
            <a:r>
              <a:rPr lang="en"/>
              <a:t>There are several methods of prevention that are working in practice. </a:t>
            </a:r>
            <a:endParaRPr/>
          </a:p>
          <a:p>
            <a:pPr indent="0" lvl="0" marL="0" rtl="0" algn="l">
              <a:spcBef>
                <a:spcPts val="0"/>
              </a:spcBef>
              <a:spcAft>
                <a:spcPts val="0"/>
              </a:spcAft>
              <a:buNone/>
            </a:pPr>
            <a:r>
              <a:rPr lang="en"/>
              <a:t>Needs to happen since these will occur at ITER, need a strategy to compensate</a:t>
            </a:r>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51308db54d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51308db54d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(Corey)</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512953ad67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512953ad67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g56b474c70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56b474c70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(Corey)</a:t>
            </a:r>
            <a:endParaRPr/>
          </a:p>
          <a:p>
            <a:pPr indent="0" lvl="0" marL="0" rtl="0" algn="l">
              <a:spcBef>
                <a:spcPts val="0"/>
              </a:spcBef>
              <a:spcAft>
                <a:spcPts val="0"/>
              </a:spcAft>
              <a:buNone/>
            </a:pPr>
            <a:r>
              <a:rPr lang="en"/>
              <a:t>Due to the extremely complex nature of high temperature plasmas in a tokamak, the plasma is typically modeled as a magnetic fluid to simplify the governing equations.</a:t>
            </a:r>
            <a:endParaRPr/>
          </a:p>
          <a:p>
            <a:pPr indent="0" lvl="0" marL="0" rtl="0" algn="l">
              <a:spcBef>
                <a:spcPts val="0"/>
              </a:spcBef>
              <a:spcAft>
                <a:spcPts val="0"/>
              </a:spcAft>
              <a:buNone/>
            </a:pPr>
            <a:r>
              <a:rPr lang="en"/>
              <a:t>Magnetohydrodynamic stability and the microscopic and macroscopic effects of various classes of MHD instability underlie essentially all aspects of achievable plasma performance in tokamaks and determine the principal operational limits for tokamaks—maximum plasma current and plasma pressure and pressure gradient—and plays an important role in the closely related operational limit on maximum achievable or usable plasma density.</a:t>
            </a:r>
            <a:endParaRPr/>
          </a:p>
          <a:p>
            <a:pPr indent="0" lvl="0" marL="0" rtl="0" algn="l">
              <a:spcBef>
                <a:spcPts val="0"/>
              </a:spcBef>
              <a:spcAft>
                <a:spcPts val="0"/>
              </a:spcAft>
              <a:buNone/>
            </a:pPr>
            <a:r>
              <a:rPr lang="en"/>
              <a:t>Since occurrence of at least a small number of disruptions is inevitable in any tokamak that seeks to explore burning plasma science in the reactor regime, the at-risk components and systems—especially the plasma-facing-component substrates and surfaces—must be designed to accommodate the immediate effects of a finite number of disruptions without premature failure or loss of function.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56b474c702_1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56b474c702_1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(Reed)</a:t>
            </a:r>
            <a:endParaRPr/>
          </a:p>
          <a:p>
            <a:pPr indent="0" lvl="0" marL="0" rtl="0" algn="l">
              <a:spcBef>
                <a:spcPts val="0"/>
              </a:spcBef>
              <a:spcAft>
                <a:spcPts val="0"/>
              </a:spcAft>
              <a:buNone/>
            </a:pPr>
            <a:r>
              <a:rPr lang="en"/>
              <a:t>Beta limit is an MHD instability driven by pressure or pressure gradients</a:t>
            </a:r>
            <a:endParaRPr/>
          </a:p>
          <a:p>
            <a:pPr indent="0" lvl="0" marL="0" rtl="0" algn="l">
              <a:spcBef>
                <a:spcPts val="0"/>
              </a:spcBef>
              <a:spcAft>
                <a:spcPts val="0"/>
              </a:spcAft>
              <a:buNone/>
            </a:pPr>
            <a:r>
              <a:rPr lang="en"/>
              <a:t>Add that it isn’t an exact measurement since the stability analysis depends on profiles of the plasma and which modes are considered</a:t>
            </a:r>
            <a:endParaRPr/>
          </a:p>
          <a:p>
            <a:pPr indent="0" lvl="0" marL="0" rtl="0" algn="l">
              <a:spcBef>
                <a:spcPts val="0"/>
              </a:spcBef>
              <a:spcAft>
                <a:spcPts val="0"/>
              </a:spcAft>
              <a:buNone/>
            </a:pPr>
            <a:r>
              <a:rPr lang="en"/>
              <a:t>Talk about how you can have toroidal and poloidal beta limits as well as a normalized limit. </a:t>
            </a:r>
            <a:endParaRPr/>
          </a:p>
          <a:p>
            <a:pPr indent="0" lvl="0" marL="0" rtl="0" algn="l">
              <a:spcBef>
                <a:spcPts val="0"/>
              </a:spcBef>
              <a:spcAft>
                <a:spcPts val="0"/>
              </a:spcAft>
              <a:buNone/>
            </a:pPr>
            <a:r>
              <a:rPr lang="en"/>
              <a:t>Explain that modes are solutions to linear evolution equations, resulting in standing or propagating waves as the solutions. If equation is non linear, mode shouldn’t be used to define it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56b474c702_17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56b474c702_17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512953ad67_4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512953ad67_4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Nick</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512953ad67_4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512953ad67_4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nick</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512953ad67_4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512953ad67_4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nick</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512953ad67_4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512953ad67_4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nick</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9" name="Shape 9"/>
        <p:cNvGrpSpPr/>
        <p:nvPr/>
      </p:nvGrpSpPr>
      <p:grpSpPr>
        <a:xfrm>
          <a:off x="0" y="0"/>
          <a:ext cx="0" cy="0"/>
          <a:chOff x="0" y="0"/>
          <a:chExt cx="0" cy="0"/>
        </a:xfrm>
      </p:grpSpPr>
      <p:sp>
        <p:nvSpPr>
          <p:cNvPr id="10" name="Google Shape;10;p2"/>
          <p:cNvSpPr txBox="1"/>
          <p:nvPr>
            <p:ph idx="1" type="body"/>
          </p:nvPr>
        </p:nvSpPr>
        <p:spPr>
          <a:xfrm>
            <a:off x="1" y="1117600"/>
            <a:ext cx="8830800" cy="3505200"/>
          </a:xfrm>
          <a:prstGeom prst="rect">
            <a:avLst/>
          </a:prstGeom>
          <a:noFill/>
          <a:ln>
            <a:noFill/>
          </a:ln>
        </p:spPr>
        <p:txBody>
          <a:bodyPr anchorCtr="0" anchor="t" bIns="91425" lIns="91425" spcFirstLastPara="1" rIns="91425" wrap="square" tIns="91425"/>
          <a:lstStyle>
            <a:lvl1pPr indent="-228600" lvl="0" marL="457200" marR="0" rtl="0" algn="l">
              <a:spcBef>
                <a:spcPts val="360"/>
              </a:spcBef>
              <a:spcAft>
                <a:spcPts val="0"/>
              </a:spcAft>
              <a:buClr>
                <a:srgbClr val="7F7F7F"/>
              </a:buClr>
              <a:buSzPts val="1800"/>
              <a:buFont typeface="Arial"/>
              <a:buNone/>
              <a:defRPr b="0" i="0" sz="1800" u="none" cap="none" strike="noStrike">
                <a:solidFill>
                  <a:srgbClr val="7F7F7F"/>
                </a:solidFill>
                <a:latin typeface="Calibri"/>
                <a:ea typeface="Calibri"/>
                <a:cs typeface="Calibri"/>
                <a:sym typeface="Calibri"/>
              </a:defRPr>
            </a:lvl1pPr>
            <a:lvl2pPr indent="-328612" lvl="1" marL="914400" marR="0" rtl="0" algn="l">
              <a:spcBef>
                <a:spcPts val="450"/>
              </a:spcBef>
              <a:spcAft>
                <a:spcPts val="0"/>
              </a:spcAft>
              <a:buClr>
                <a:srgbClr val="7F7F7F"/>
              </a:buClr>
              <a:buSzPts val="1575"/>
              <a:buFont typeface="Merriweather Sans"/>
              <a:buChar char="•"/>
              <a:defRPr b="0" i="0" sz="1575" u="none" cap="none" strike="noStrike">
                <a:solidFill>
                  <a:srgbClr val="7F7F7F"/>
                </a:solidFill>
                <a:latin typeface="Calibri"/>
                <a:ea typeface="Calibri"/>
                <a:cs typeface="Calibri"/>
                <a:sym typeface="Calibri"/>
              </a:defRPr>
            </a:lvl2pPr>
            <a:lvl3pPr indent="-328612" lvl="2" marL="1371600" marR="0" rtl="0" algn="l">
              <a:spcBef>
                <a:spcPts val="450"/>
              </a:spcBef>
              <a:spcAft>
                <a:spcPts val="0"/>
              </a:spcAft>
              <a:buClr>
                <a:srgbClr val="7F7F7F"/>
              </a:buClr>
              <a:buSzPts val="1575"/>
              <a:buFont typeface="Arial"/>
              <a:buChar char="•"/>
              <a:defRPr b="0" i="0" sz="1575" u="none" cap="none" strike="noStrike">
                <a:solidFill>
                  <a:srgbClr val="7F7F7F"/>
                </a:solidFill>
                <a:latin typeface="Calibri"/>
                <a:ea typeface="Calibri"/>
                <a:cs typeface="Calibri"/>
                <a:sym typeface="Calibri"/>
              </a:defRPr>
            </a:lvl3pPr>
            <a:lvl4pPr indent="-342900" lvl="3" marL="1828800" marR="0" rtl="0" algn="l">
              <a:spcBef>
                <a:spcPts val="450"/>
              </a:spcBef>
              <a:spcAft>
                <a:spcPts val="0"/>
              </a:spcAft>
              <a:buClr>
                <a:schemeClr val="dk1"/>
              </a:buClr>
              <a:buSzPts val="1800"/>
              <a:buFont typeface="Arial"/>
              <a:buChar char="–"/>
              <a:defRPr b="0" i="0" sz="1800" u="none" cap="none" strike="noStrike">
                <a:solidFill>
                  <a:schemeClr val="dk1"/>
                </a:solidFill>
                <a:latin typeface="Roboto Light"/>
                <a:ea typeface="Roboto Light"/>
                <a:cs typeface="Roboto Light"/>
                <a:sym typeface="Roboto Light"/>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Roboto Light"/>
                <a:ea typeface="Roboto Light"/>
                <a:cs typeface="Roboto Light"/>
                <a:sym typeface="Roboto Light"/>
              </a:defRPr>
            </a:lvl5pPr>
            <a:lvl6pPr indent="-323850" lvl="5" marL="274320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6pPr>
            <a:lvl7pPr indent="-323850" lvl="6" marL="320040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7pPr>
            <a:lvl8pPr indent="-323850" lvl="7" marL="365760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8pPr>
            <a:lvl9pPr indent="-323850" lvl="8" marL="411480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9pPr>
          </a:lstStyle>
          <a:p/>
        </p:txBody>
      </p:sp>
      <p:sp>
        <p:nvSpPr>
          <p:cNvPr id="11" name="Google Shape;11;p2"/>
          <p:cNvSpPr txBox="1"/>
          <p:nvPr>
            <p:ph type="title"/>
          </p:nvPr>
        </p:nvSpPr>
        <p:spPr>
          <a:xfrm>
            <a:off x="1" y="0"/>
            <a:ext cx="6138300" cy="7437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Clr>
                <a:srgbClr val="EEB211"/>
              </a:buClr>
              <a:buSzPts val="1800"/>
              <a:buFont typeface="Calibri"/>
              <a:buNone/>
              <a:defRPr b="0" i="0" sz="1800" u="none" cap="none" strike="noStrike">
                <a:solidFill>
                  <a:srgbClr val="EEB21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2" name="Google Shape;12;p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3" name="Shape 13"/>
        <p:cNvGrpSpPr/>
        <p:nvPr/>
      </p:nvGrpSpPr>
      <p:grpSpPr>
        <a:xfrm>
          <a:off x="0" y="0"/>
          <a:ext cx="0" cy="0"/>
          <a:chOff x="0" y="0"/>
          <a:chExt cx="0" cy="0"/>
        </a:xfrm>
      </p:grpSpPr>
      <p:sp>
        <p:nvSpPr>
          <p:cNvPr id="14" name="Google Shape;14;p3"/>
          <p:cNvSpPr txBox="1"/>
          <p:nvPr>
            <p:ph type="title"/>
          </p:nvPr>
        </p:nvSpPr>
        <p:spPr>
          <a:xfrm>
            <a:off x="1" y="0"/>
            <a:ext cx="6138300" cy="7437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Clr>
                <a:srgbClr val="EEB211"/>
              </a:buClr>
              <a:buSzPts val="1800"/>
              <a:buFont typeface="Calibri"/>
              <a:buNone/>
              <a:defRPr b="0" i="0" sz="1800" u="none" cap="none" strike="noStrike">
                <a:solidFill>
                  <a:srgbClr val="EEB21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5" name="Google Shape;15;p3"/>
          <p:cNvSpPr txBox="1"/>
          <p:nvPr>
            <p:ph idx="1" type="body"/>
          </p:nvPr>
        </p:nvSpPr>
        <p:spPr>
          <a:xfrm>
            <a:off x="211668" y="1092202"/>
            <a:ext cx="4224900" cy="3574200"/>
          </a:xfrm>
          <a:prstGeom prst="rect">
            <a:avLst/>
          </a:prstGeom>
          <a:noFill/>
          <a:ln>
            <a:noFill/>
          </a:ln>
        </p:spPr>
        <p:txBody>
          <a:bodyPr anchorCtr="0" anchor="t" bIns="91425" lIns="91425" spcFirstLastPara="1" rIns="91425" wrap="square" tIns="91425"/>
          <a:lstStyle>
            <a:lvl1pPr indent="-228600" lvl="0" marL="457200" marR="0" rtl="0" algn="l">
              <a:spcBef>
                <a:spcPts val="360"/>
              </a:spcBef>
              <a:spcAft>
                <a:spcPts val="0"/>
              </a:spcAft>
              <a:buClr>
                <a:srgbClr val="7F7F7F"/>
              </a:buClr>
              <a:buSzPts val="1800"/>
              <a:buFont typeface="Arial"/>
              <a:buNone/>
              <a:defRPr b="0" i="0" sz="1800" u="none" cap="none" strike="noStrike">
                <a:solidFill>
                  <a:srgbClr val="7F7F7F"/>
                </a:solidFill>
                <a:latin typeface="Calibri"/>
                <a:ea typeface="Calibri"/>
                <a:cs typeface="Calibri"/>
                <a:sym typeface="Calibri"/>
              </a:defRPr>
            </a:lvl1pPr>
            <a:lvl2pPr indent="-314325" lvl="1" marL="914400" marR="0" rtl="0" algn="l">
              <a:spcBef>
                <a:spcPts val="450"/>
              </a:spcBef>
              <a:spcAft>
                <a:spcPts val="0"/>
              </a:spcAft>
              <a:buClr>
                <a:srgbClr val="7F7F7F"/>
              </a:buClr>
              <a:buSzPts val="1350"/>
              <a:buFont typeface="Arial"/>
              <a:buChar char="•"/>
              <a:defRPr b="0" i="0" sz="1350" u="none" cap="none" strike="noStrike">
                <a:solidFill>
                  <a:srgbClr val="7F7F7F"/>
                </a:solidFill>
                <a:latin typeface="Calibri"/>
                <a:ea typeface="Calibri"/>
                <a:cs typeface="Calibri"/>
                <a:sym typeface="Calibri"/>
              </a:defRPr>
            </a:lvl2pPr>
            <a:lvl3pPr indent="-323850" lvl="2" marL="1371600" marR="0" rtl="0" algn="l">
              <a:spcBef>
                <a:spcPts val="450"/>
              </a:spcBef>
              <a:spcAft>
                <a:spcPts val="0"/>
              </a:spcAft>
              <a:buClr>
                <a:srgbClr val="7F7F7F"/>
              </a:buClr>
              <a:buSzPts val="1500"/>
              <a:buFont typeface="Arial"/>
              <a:buChar char="•"/>
              <a:defRPr b="0" i="0" sz="1500" u="none" cap="none" strike="noStrike">
                <a:solidFill>
                  <a:srgbClr val="7F7F7F"/>
                </a:solidFill>
                <a:latin typeface="Calibri"/>
                <a:ea typeface="Calibri"/>
                <a:cs typeface="Calibri"/>
                <a:sym typeface="Calibri"/>
              </a:defRPr>
            </a:lvl3pPr>
            <a:lvl4pPr indent="-314325" lvl="3" marL="1828800" marR="0" rtl="0" algn="l">
              <a:spcBef>
                <a:spcPts val="270"/>
              </a:spcBef>
              <a:spcAft>
                <a:spcPts val="0"/>
              </a:spcAft>
              <a:buClr>
                <a:schemeClr val="dk1"/>
              </a:buClr>
              <a:buSzPts val="1350"/>
              <a:buFont typeface="Arial"/>
              <a:buChar char="–"/>
              <a:defRPr b="0" i="0" sz="1350" u="none" cap="none" strike="noStrike">
                <a:solidFill>
                  <a:schemeClr val="dk1"/>
                </a:solidFill>
                <a:latin typeface="Roboto Light"/>
                <a:ea typeface="Roboto Light"/>
                <a:cs typeface="Roboto Light"/>
                <a:sym typeface="Roboto Light"/>
              </a:defRPr>
            </a:lvl4pPr>
            <a:lvl5pPr indent="-314325" lvl="4" marL="2286000" marR="0" rtl="0" algn="l">
              <a:spcBef>
                <a:spcPts val="270"/>
              </a:spcBef>
              <a:spcAft>
                <a:spcPts val="0"/>
              </a:spcAft>
              <a:buClr>
                <a:schemeClr val="dk1"/>
              </a:buClr>
              <a:buSzPts val="1350"/>
              <a:buFont typeface="Arial"/>
              <a:buChar char="»"/>
              <a:defRPr b="0" i="0" sz="1350" u="none" cap="none" strike="noStrike">
                <a:solidFill>
                  <a:schemeClr val="dk1"/>
                </a:solidFill>
                <a:latin typeface="Roboto Light"/>
                <a:ea typeface="Roboto Light"/>
                <a:cs typeface="Roboto Light"/>
                <a:sym typeface="Roboto Light"/>
              </a:defRPr>
            </a:lvl5pPr>
            <a:lvl6pPr indent="-314325" lvl="5" marL="2743200" marR="0" rtl="0" algn="l">
              <a:spcBef>
                <a:spcPts val="270"/>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indent="-314325" lvl="6" marL="3200400" marR="0" rtl="0" algn="l">
              <a:spcBef>
                <a:spcPts val="270"/>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indent="-314325" lvl="7" marL="3657600" marR="0" rtl="0" algn="l">
              <a:spcBef>
                <a:spcPts val="270"/>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indent="-314325" lvl="8" marL="4114800" marR="0" rtl="0" algn="l">
              <a:spcBef>
                <a:spcPts val="270"/>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
        <p:nvSpPr>
          <p:cNvPr id="16" name="Google Shape;16;p3"/>
          <p:cNvSpPr txBox="1"/>
          <p:nvPr>
            <p:ph idx="2" type="body"/>
          </p:nvPr>
        </p:nvSpPr>
        <p:spPr>
          <a:xfrm>
            <a:off x="4749800" y="1092202"/>
            <a:ext cx="4106400" cy="3574200"/>
          </a:xfrm>
          <a:prstGeom prst="rect">
            <a:avLst/>
          </a:prstGeom>
          <a:noFill/>
          <a:ln>
            <a:noFill/>
          </a:ln>
        </p:spPr>
        <p:txBody>
          <a:bodyPr anchorCtr="0" anchor="t" bIns="91425" lIns="91425" spcFirstLastPara="1" rIns="91425" wrap="square" tIns="91425"/>
          <a:lstStyle>
            <a:lvl1pPr indent="-228600" lvl="0" marL="457200" marR="0" rtl="0" algn="l">
              <a:spcBef>
                <a:spcPts val="360"/>
              </a:spcBef>
              <a:spcAft>
                <a:spcPts val="0"/>
              </a:spcAft>
              <a:buClr>
                <a:srgbClr val="7F7F7F"/>
              </a:buClr>
              <a:buSzPts val="1800"/>
              <a:buFont typeface="Arial"/>
              <a:buNone/>
              <a:defRPr b="0" i="0" sz="1800" u="none" cap="none" strike="noStrike">
                <a:solidFill>
                  <a:srgbClr val="7F7F7F"/>
                </a:solidFill>
                <a:latin typeface="Calibri"/>
                <a:ea typeface="Calibri"/>
                <a:cs typeface="Calibri"/>
                <a:sym typeface="Calibri"/>
              </a:defRPr>
            </a:lvl1pPr>
            <a:lvl2pPr indent="-314325" lvl="1" marL="914400" marR="0" rtl="0" algn="l">
              <a:spcBef>
                <a:spcPts val="450"/>
              </a:spcBef>
              <a:spcAft>
                <a:spcPts val="0"/>
              </a:spcAft>
              <a:buClr>
                <a:srgbClr val="7F7F7F"/>
              </a:buClr>
              <a:buSzPts val="1350"/>
              <a:buFont typeface="Arial"/>
              <a:buChar char="•"/>
              <a:defRPr b="0" i="0" sz="1350" u="none" cap="none" strike="noStrike">
                <a:solidFill>
                  <a:srgbClr val="7F7F7F"/>
                </a:solidFill>
                <a:latin typeface="Calibri"/>
                <a:ea typeface="Calibri"/>
                <a:cs typeface="Calibri"/>
                <a:sym typeface="Calibri"/>
              </a:defRPr>
            </a:lvl2pPr>
            <a:lvl3pPr indent="-323850" lvl="2" marL="1371600" marR="0" rtl="0" algn="l">
              <a:spcBef>
                <a:spcPts val="450"/>
              </a:spcBef>
              <a:spcAft>
                <a:spcPts val="0"/>
              </a:spcAft>
              <a:buClr>
                <a:srgbClr val="7F7F7F"/>
              </a:buClr>
              <a:buSzPts val="1500"/>
              <a:buFont typeface="Arial"/>
              <a:buChar char="•"/>
              <a:defRPr b="0" i="0" sz="1500" u="none" cap="none" strike="noStrike">
                <a:solidFill>
                  <a:srgbClr val="7F7F7F"/>
                </a:solidFill>
                <a:latin typeface="Calibri"/>
                <a:ea typeface="Calibri"/>
                <a:cs typeface="Calibri"/>
                <a:sym typeface="Calibri"/>
              </a:defRPr>
            </a:lvl3pPr>
            <a:lvl4pPr indent="-314325" lvl="3" marL="1828800" marR="0" rtl="0" algn="l">
              <a:spcBef>
                <a:spcPts val="270"/>
              </a:spcBef>
              <a:spcAft>
                <a:spcPts val="0"/>
              </a:spcAft>
              <a:buClr>
                <a:schemeClr val="dk1"/>
              </a:buClr>
              <a:buSzPts val="1350"/>
              <a:buFont typeface="Arial"/>
              <a:buChar char="–"/>
              <a:defRPr b="0" i="0" sz="1350" u="none" cap="none" strike="noStrike">
                <a:solidFill>
                  <a:schemeClr val="dk1"/>
                </a:solidFill>
                <a:latin typeface="Roboto Light"/>
                <a:ea typeface="Roboto Light"/>
                <a:cs typeface="Roboto Light"/>
                <a:sym typeface="Roboto Light"/>
              </a:defRPr>
            </a:lvl4pPr>
            <a:lvl5pPr indent="-314325" lvl="4" marL="2286000" marR="0" rtl="0" algn="l">
              <a:spcBef>
                <a:spcPts val="270"/>
              </a:spcBef>
              <a:spcAft>
                <a:spcPts val="0"/>
              </a:spcAft>
              <a:buClr>
                <a:schemeClr val="dk1"/>
              </a:buClr>
              <a:buSzPts val="1350"/>
              <a:buFont typeface="Arial"/>
              <a:buChar char="»"/>
              <a:defRPr b="0" i="0" sz="1350" u="none" cap="none" strike="noStrike">
                <a:solidFill>
                  <a:schemeClr val="dk1"/>
                </a:solidFill>
                <a:latin typeface="Roboto Light"/>
                <a:ea typeface="Roboto Light"/>
                <a:cs typeface="Roboto Light"/>
                <a:sym typeface="Roboto Light"/>
              </a:defRPr>
            </a:lvl5pPr>
            <a:lvl6pPr indent="-314325" lvl="5" marL="2743200" marR="0" rtl="0" algn="l">
              <a:spcBef>
                <a:spcPts val="270"/>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indent="-314325" lvl="6" marL="3200400" marR="0" rtl="0" algn="l">
              <a:spcBef>
                <a:spcPts val="270"/>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indent="-314325" lvl="7" marL="3657600" marR="0" rtl="0" algn="l">
              <a:spcBef>
                <a:spcPts val="270"/>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indent="-314325" lvl="8" marL="4114800" marR="0" rtl="0" algn="l">
              <a:spcBef>
                <a:spcPts val="270"/>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
        <p:nvSpPr>
          <p:cNvPr id="17" name="Google Shape;17;p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picture layout">
  <p:cSld name="4-picture layout">
    <p:spTree>
      <p:nvGrpSpPr>
        <p:cNvPr id="18" name="Shape 18"/>
        <p:cNvGrpSpPr/>
        <p:nvPr/>
      </p:nvGrpSpPr>
      <p:grpSpPr>
        <a:xfrm>
          <a:off x="0" y="0"/>
          <a:ext cx="0" cy="0"/>
          <a:chOff x="0" y="0"/>
          <a:chExt cx="0" cy="0"/>
        </a:xfrm>
      </p:grpSpPr>
      <p:sp>
        <p:nvSpPr>
          <p:cNvPr id="19" name="Google Shape;19;p4"/>
          <p:cNvSpPr txBox="1"/>
          <p:nvPr>
            <p:ph type="title"/>
          </p:nvPr>
        </p:nvSpPr>
        <p:spPr>
          <a:xfrm>
            <a:off x="1" y="0"/>
            <a:ext cx="6138300" cy="7437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Clr>
                <a:srgbClr val="EEB211"/>
              </a:buClr>
              <a:buSzPts val="1800"/>
              <a:buFont typeface="Calibri"/>
              <a:buNone/>
              <a:defRPr b="0" i="0" sz="1800" u="none" cap="none" strike="noStrike">
                <a:solidFill>
                  <a:srgbClr val="EEB21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20" name="Google Shape;20;p4"/>
          <p:cNvSpPr/>
          <p:nvPr>
            <p:ph idx="2" type="pic"/>
          </p:nvPr>
        </p:nvSpPr>
        <p:spPr>
          <a:xfrm>
            <a:off x="313268" y="958850"/>
            <a:ext cx="4131600" cy="1759800"/>
          </a:xfrm>
          <a:prstGeom prst="rect">
            <a:avLst/>
          </a:prstGeom>
          <a:noFill/>
          <a:ln>
            <a:noFill/>
          </a:ln>
        </p:spPr>
        <p:txBody>
          <a:bodyPr anchorCtr="0" anchor="t" bIns="91425" lIns="91425" spcFirstLastPara="1" rIns="91425" wrap="square" tIns="91425"/>
          <a:lstStyle>
            <a:lvl1pPr indent="0" lvl="0" marL="0" marR="0" rtl="0" algn="l">
              <a:spcBef>
                <a:spcPts val="480"/>
              </a:spcBef>
              <a:spcAft>
                <a:spcPts val="0"/>
              </a:spcAft>
              <a:buClr>
                <a:srgbClr val="7F7F7F"/>
              </a:buClr>
              <a:buSzPts val="2400"/>
              <a:buFont typeface="Arial"/>
              <a:buNone/>
              <a:defRPr b="0" i="0" sz="2400" u="none" cap="none" strike="noStrike">
                <a:solidFill>
                  <a:srgbClr val="7F7F7F"/>
                </a:solidFill>
                <a:latin typeface="Calibri"/>
                <a:ea typeface="Calibri"/>
                <a:cs typeface="Calibri"/>
                <a:sym typeface="Calibri"/>
              </a:defRPr>
            </a:lvl1pPr>
            <a:lvl2pPr indent="-214312" lvl="1" marL="349758" marR="0" rtl="0" algn="l">
              <a:spcBef>
                <a:spcPts val="420"/>
              </a:spcBef>
              <a:spcAft>
                <a:spcPts val="0"/>
              </a:spcAft>
              <a:buClr>
                <a:srgbClr val="7F7F7F"/>
              </a:buClr>
              <a:buSzPts val="2100"/>
              <a:buFont typeface="Arial"/>
              <a:buChar char="•"/>
              <a:defRPr b="0" i="0" sz="2100" u="none" cap="none" strike="noStrike">
                <a:solidFill>
                  <a:srgbClr val="7F7F7F"/>
                </a:solidFill>
                <a:latin typeface="Calibri"/>
                <a:ea typeface="Calibri"/>
                <a:cs typeface="Calibri"/>
                <a:sym typeface="Calibri"/>
              </a:defRPr>
            </a:lvl2pPr>
            <a:lvl3pPr indent="-171450" lvl="2" marL="857250" marR="0" rtl="0" algn="l">
              <a:spcBef>
                <a:spcPts val="360"/>
              </a:spcBef>
              <a:spcAft>
                <a:spcPts val="0"/>
              </a:spcAft>
              <a:buClr>
                <a:srgbClr val="7F7F7F"/>
              </a:buClr>
              <a:buSzPts val="1800"/>
              <a:buFont typeface="Arial"/>
              <a:buChar char="•"/>
              <a:defRPr b="0" i="0" sz="1800" u="none" cap="none" strike="noStrike">
                <a:solidFill>
                  <a:srgbClr val="7F7F7F"/>
                </a:solidFill>
                <a:latin typeface="Calibri"/>
                <a:ea typeface="Calibri"/>
                <a:cs typeface="Calibri"/>
                <a:sym typeface="Calibri"/>
              </a:defRPr>
            </a:lvl3pPr>
            <a:lvl4pPr indent="-171450" lvl="3" marL="1200150" marR="0" rtl="0" algn="l">
              <a:spcBef>
                <a:spcPts val="300"/>
              </a:spcBef>
              <a:spcAft>
                <a:spcPts val="0"/>
              </a:spcAft>
              <a:buClr>
                <a:schemeClr val="dk1"/>
              </a:buClr>
              <a:buSzPts val="1500"/>
              <a:buFont typeface="Arial"/>
              <a:buChar char="–"/>
              <a:defRPr b="0" i="0" sz="1500" u="none" cap="none" strike="noStrike">
                <a:solidFill>
                  <a:schemeClr val="dk1"/>
                </a:solidFill>
                <a:latin typeface="Roboto Light"/>
                <a:ea typeface="Roboto Light"/>
                <a:cs typeface="Roboto Light"/>
                <a:sym typeface="Roboto Light"/>
              </a:defRPr>
            </a:lvl4pPr>
            <a:lvl5pPr indent="-171450" lvl="4" marL="1543050" marR="0" rtl="0" algn="l">
              <a:spcBef>
                <a:spcPts val="300"/>
              </a:spcBef>
              <a:spcAft>
                <a:spcPts val="0"/>
              </a:spcAft>
              <a:buClr>
                <a:schemeClr val="dk1"/>
              </a:buClr>
              <a:buSzPts val="1500"/>
              <a:buFont typeface="Arial"/>
              <a:buChar char="»"/>
              <a:defRPr b="0" i="0" sz="1500" u="none" cap="none" strike="noStrike">
                <a:solidFill>
                  <a:schemeClr val="dk1"/>
                </a:solidFill>
                <a:latin typeface="Roboto Light"/>
                <a:ea typeface="Roboto Light"/>
                <a:cs typeface="Roboto Light"/>
                <a:sym typeface="Roboto Light"/>
              </a:defRPr>
            </a:lvl5pPr>
            <a:lvl6pPr indent="-171450" lvl="5" marL="18859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6pPr>
            <a:lvl7pPr indent="-171450" lvl="6" marL="22288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7pPr>
            <a:lvl8pPr indent="-171450" lvl="7" marL="25717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8pPr>
            <a:lvl9pPr indent="-171450" lvl="8" marL="29146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9pPr>
          </a:lstStyle>
          <a:p/>
        </p:txBody>
      </p:sp>
      <p:sp>
        <p:nvSpPr>
          <p:cNvPr id="21" name="Google Shape;21;p4"/>
          <p:cNvSpPr/>
          <p:nvPr>
            <p:ph idx="3" type="pic"/>
          </p:nvPr>
        </p:nvSpPr>
        <p:spPr>
          <a:xfrm>
            <a:off x="4648201" y="958851"/>
            <a:ext cx="4174200" cy="1759800"/>
          </a:xfrm>
          <a:prstGeom prst="rect">
            <a:avLst/>
          </a:prstGeom>
          <a:noFill/>
          <a:ln>
            <a:noFill/>
          </a:ln>
        </p:spPr>
        <p:txBody>
          <a:bodyPr anchorCtr="0" anchor="t" bIns="91425" lIns="91425" spcFirstLastPara="1" rIns="91425" wrap="square" tIns="91425"/>
          <a:lstStyle>
            <a:lvl1pPr indent="0" lvl="0" marL="0" marR="0" rtl="0" algn="l">
              <a:spcBef>
                <a:spcPts val="480"/>
              </a:spcBef>
              <a:spcAft>
                <a:spcPts val="0"/>
              </a:spcAft>
              <a:buClr>
                <a:srgbClr val="7F7F7F"/>
              </a:buClr>
              <a:buSzPts val="2400"/>
              <a:buFont typeface="Arial"/>
              <a:buNone/>
              <a:defRPr b="0" i="0" sz="2400" u="none" cap="none" strike="noStrike">
                <a:solidFill>
                  <a:srgbClr val="7F7F7F"/>
                </a:solidFill>
                <a:latin typeface="Calibri"/>
                <a:ea typeface="Calibri"/>
                <a:cs typeface="Calibri"/>
                <a:sym typeface="Calibri"/>
              </a:defRPr>
            </a:lvl1pPr>
            <a:lvl2pPr indent="-214312" lvl="1" marL="349758" marR="0" rtl="0" algn="l">
              <a:spcBef>
                <a:spcPts val="420"/>
              </a:spcBef>
              <a:spcAft>
                <a:spcPts val="0"/>
              </a:spcAft>
              <a:buClr>
                <a:srgbClr val="7F7F7F"/>
              </a:buClr>
              <a:buSzPts val="2100"/>
              <a:buFont typeface="Arial"/>
              <a:buChar char="•"/>
              <a:defRPr b="0" i="0" sz="2100" u="none" cap="none" strike="noStrike">
                <a:solidFill>
                  <a:srgbClr val="7F7F7F"/>
                </a:solidFill>
                <a:latin typeface="Calibri"/>
                <a:ea typeface="Calibri"/>
                <a:cs typeface="Calibri"/>
                <a:sym typeface="Calibri"/>
              </a:defRPr>
            </a:lvl2pPr>
            <a:lvl3pPr indent="-171450" lvl="2" marL="857250" marR="0" rtl="0" algn="l">
              <a:spcBef>
                <a:spcPts val="360"/>
              </a:spcBef>
              <a:spcAft>
                <a:spcPts val="0"/>
              </a:spcAft>
              <a:buClr>
                <a:srgbClr val="7F7F7F"/>
              </a:buClr>
              <a:buSzPts val="1800"/>
              <a:buFont typeface="Arial"/>
              <a:buChar char="•"/>
              <a:defRPr b="0" i="0" sz="1800" u="none" cap="none" strike="noStrike">
                <a:solidFill>
                  <a:srgbClr val="7F7F7F"/>
                </a:solidFill>
                <a:latin typeface="Calibri"/>
                <a:ea typeface="Calibri"/>
                <a:cs typeface="Calibri"/>
                <a:sym typeface="Calibri"/>
              </a:defRPr>
            </a:lvl3pPr>
            <a:lvl4pPr indent="-171450" lvl="3" marL="1200150" marR="0" rtl="0" algn="l">
              <a:spcBef>
                <a:spcPts val="300"/>
              </a:spcBef>
              <a:spcAft>
                <a:spcPts val="0"/>
              </a:spcAft>
              <a:buClr>
                <a:schemeClr val="dk1"/>
              </a:buClr>
              <a:buSzPts val="1500"/>
              <a:buFont typeface="Arial"/>
              <a:buChar char="–"/>
              <a:defRPr b="0" i="0" sz="1500" u="none" cap="none" strike="noStrike">
                <a:solidFill>
                  <a:schemeClr val="dk1"/>
                </a:solidFill>
                <a:latin typeface="Roboto Light"/>
                <a:ea typeface="Roboto Light"/>
                <a:cs typeface="Roboto Light"/>
                <a:sym typeface="Roboto Light"/>
              </a:defRPr>
            </a:lvl4pPr>
            <a:lvl5pPr indent="-171450" lvl="4" marL="1543050" marR="0" rtl="0" algn="l">
              <a:spcBef>
                <a:spcPts val="300"/>
              </a:spcBef>
              <a:spcAft>
                <a:spcPts val="0"/>
              </a:spcAft>
              <a:buClr>
                <a:schemeClr val="dk1"/>
              </a:buClr>
              <a:buSzPts val="1500"/>
              <a:buFont typeface="Arial"/>
              <a:buChar char="»"/>
              <a:defRPr b="0" i="0" sz="1500" u="none" cap="none" strike="noStrike">
                <a:solidFill>
                  <a:schemeClr val="dk1"/>
                </a:solidFill>
                <a:latin typeface="Roboto Light"/>
                <a:ea typeface="Roboto Light"/>
                <a:cs typeface="Roboto Light"/>
                <a:sym typeface="Roboto Light"/>
              </a:defRPr>
            </a:lvl5pPr>
            <a:lvl6pPr indent="-171450" lvl="5" marL="18859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6pPr>
            <a:lvl7pPr indent="-171450" lvl="6" marL="22288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7pPr>
            <a:lvl8pPr indent="-171450" lvl="7" marL="25717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8pPr>
            <a:lvl9pPr indent="-171450" lvl="8" marL="29146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9pPr>
          </a:lstStyle>
          <a:p/>
        </p:txBody>
      </p:sp>
      <p:sp>
        <p:nvSpPr>
          <p:cNvPr id="22" name="Google Shape;22;p4"/>
          <p:cNvSpPr/>
          <p:nvPr>
            <p:ph idx="4" type="pic"/>
          </p:nvPr>
        </p:nvSpPr>
        <p:spPr>
          <a:xfrm>
            <a:off x="313268" y="2844800"/>
            <a:ext cx="4131600" cy="1838400"/>
          </a:xfrm>
          <a:prstGeom prst="rect">
            <a:avLst/>
          </a:prstGeom>
          <a:noFill/>
          <a:ln>
            <a:noFill/>
          </a:ln>
        </p:spPr>
        <p:txBody>
          <a:bodyPr anchorCtr="0" anchor="t" bIns="91425" lIns="91425" spcFirstLastPara="1" rIns="91425" wrap="square" tIns="91425"/>
          <a:lstStyle>
            <a:lvl1pPr indent="0" lvl="0" marL="0" marR="0" rtl="0" algn="l">
              <a:spcBef>
                <a:spcPts val="480"/>
              </a:spcBef>
              <a:spcAft>
                <a:spcPts val="0"/>
              </a:spcAft>
              <a:buClr>
                <a:srgbClr val="7F7F7F"/>
              </a:buClr>
              <a:buSzPts val="2400"/>
              <a:buFont typeface="Arial"/>
              <a:buNone/>
              <a:defRPr b="0" i="0" sz="2400" u="none" cap="none" strike="noStrike">
                <a:solidFill>
                  <a:srgbClr val="7F7F7F"/>
                </a:solidFill>
                <a:latin typeface="Calibri"/>
                <a:ea typeface="Calibri"/>
                <a:cs typeface="Calibri"/>
                <a:sym typeface="Calibri"/>
              </a:defRPr>
            </a:lvl1pPr>
            <a:lvl2pPr indent="-214312" lvl="1" marL="349758" marR="0" rtl="0" algn="l">
              <a:spcBef>
                <a:spcPts val="420"/>
              </a:spcBef>
              <a:spcAft>
                <a:spcPts val="0"/>
              </a:spcAft>
              <a:buClr>
                <a:srgbClr val="7F7F7F"/>
              </a:buClr>
              <a:buSzPts val="2100"/>
              <a:buFont typeface="Arial"/>
              <a:buChar char="•"/>
              <a:defRPr b="0" i="0" sz="2100" u="none" cap="none" strike="noStrike">
                <a:solidFill>
                  <a:srgbClr val="7F7F7F"/>
                </a:solidFill>
                <a:latin typeface="Calibri"/>
                <a:ea typeface="Calibri"/>
                <a:cs typeface="Calibri"/>
                <a:sym typeface="Calibri"/>
              </a:defRPr>
            </a:lvl2pPr>
            <a:lvl3pPr indent="-171450" lvl="2" marL="857250" marR="0" rtl="0" algn="l">
              <a:spcBef>
                <a:spcPts val="360"/>
              </a:spcBef>
              <a:spcAft>
                <a:spcPts val="0"/>
              </a:spcAft>
              <a:buClr>
                <a:srgbClr val="7F7F7F"/>
              </a:buClr>
              <a:buSzPts val="1800"/>
              <a:buFont typeface="Arial"/>
              <a:buChar char="•"/>
              <a:defRPr b="0" i="0" sz="1800" u="none" cap="none" strike="noStrike">
                <a:solidFill>
                  <a:srgbClr val="7F7F7F"/>
                </a:solidFill>
                <a:latin typeface="Calibri"/>
                <a:ea typeface="Calibri"/>
                <a:cs typeface="Calibri"/>
                <a:sym typeface="Calibri"/>
              </a:defRPr>
            </a:lvl3pPr>
            <a:lvl4pPr indent="-171450" lvl="3" marL="1200150" marR="0" rtl="0" algn="l">
              <a:spcBef>
                <a:spcPts val="300"/>
              </a:spcBef>
              <a:spcAft>
                <a:spcPts val="0"/>
              </a:spcAft>
              <a:buClr>
                <a:schemeClr val="dk1"/>
              </a:buClr>
              <a:buSzPts val="1500"/>
              <a:buFont typeface="Arial"/>
              <a:buChar char="–"/>
              <a:defRPr b="0" i="0" sz="1500" u="none" cap="none" strike="noStrike">
                <a:solidFill>
                  <a:schemeClr val="dk1"/>
                </a:solidFill>
                <a:latin typeface="Roboto Light"/>
                <a:ea typeface="Roboto Light"/>
                <a:cs typeface="Roboto Light"/>
                <a:sym typeface="Roboto Light"/>
              </a:defRPr>
            </a:lvl4pPr>
            <a:lvl5pPr indent="-171450" lvl="4" marL="1543050" marR="0" rtl="0" algn="l">
              <a:spcBef>
                <a:spcPts val="300"/>
              </a:spcBef>
              <a:spcAft>
                <a:spcPts val="0"/>
              </a:spcAft>
              <a:buClr>
                <a:schemeClr val="dk1"/>
              </a:buClr>
              <a:buSzPts val="1500"/>
              <a:buFont typeface="Arial"/>
              <a:buChar char="»"/>
              <a:defRPr b="0" i="0" sz="1500" u="none" cap="none" strike="noStrike">
                <a:solidFill>
                  <a:schemeClr val="dk1"/>
                </a:solidFill>
                <a:latin typeface="Roboto Light"/>
                <a:ea typeface="Roboto Light"/>
                <a:cs typeface="Roboto Light"/>
                <a:sym typeface="Roboto Light"/>
              </a:defRPr>
            </a:lvl5pPr>
            <a:lvl6pPr indent="-171450" lvl="5" marL="18859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6pPr>
            <a:lvl7pPr indent="-171450" lvl="6" marL="22288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7pPr>
            <a:lvl8pPr indent="-171450" lvl="7" marL="25717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8pPr>
            <a:lvl9pPr indent="-171450" lvl="8" marL="29146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9pPr>
          </a:lstStyle>
          <a:p/>
        </p:txBody>
      </p:sp>
      <p:sp>
        <p:nvSpPr>
          <p:cNvPr id="23" name="Google Shape;23;p4"/>
          <p:cNvSpPr/>
          <p:nvPr>
            <p:ph idx="5" type="pic"/>
          </p:nvPr>
        </p:nvSpPr>
        <p:spPr>
          <a:xfrm>
            <a:off x="4648201" y="2844801"/>
            <a:ext cx="4174200" cy="1838400"/>
          </a:xfrm>
          <a:prstGeom prst="rect">
            <a:avLst/>
          </a:prstGeom>
          <a:noFill/>
          <a:ln>
            <a:noFill/>
          </a:ln>
        </p:spPr>
        <p:txBody>
          <a:bodyPr anchorCtr="0" anchor="t" bIns="91425" lIns="91425" spcFirstLastPara="1" rIns="91425" wrap="square" tIns="91425"/>
          <a:lstStyle>
            <a:lvl1pPr indent="0" lvl="0" marL="0" marR="0" rtl="0" algn="l">
              <a:spcBef>
                <a:spcPts val="480"/>
              </a:spcBef>
              <a:spcAft>
                <a:spcPts val="0"/>
              </a:spcAft>
              <a:buClr>
                <a:srgbClr val="7F7F7F"/>
              </a:buClr>
              <a:buSzPts val="2400"/>
              <a:buFont typeface="Arial"/>
              <a:buNone/>
              <a:defRPr b="0" i="0" sz="2400" u="none" cap="none" strike="noStrike">
                <a:solidFill>
                  <a:srgbClr val="7F7F7F"/>
                </a:solidFill>
                <a:latin typeface="Calibri"/>
                <a:ea typeface="Calibri"/>
                <a:cs typeface="Calibri"/>
                <a:sym typeface="Calibri"/>
              </a:defRPr>
            </a:lvl1pPr>
            <a:lvl2pPr indent="-214312" lvl="1" marL="349758" marR="0" rtl="0" algn="l">
              <a:spcBef>
                <a:spcPts val="420"/>
              </a:spcBef>
              <a:spcAft>
                <a:spcPts val="0"/>
              </a:spcAft>
              <a:buClr>
                <a:srgbClr val="7F7F7F"/>
              </a:buClr>
              <a:buSzPts val="2100"/>
              <a:buFont typeface="Arial"/>
              <a:buChar char="•"/>
              <a:defRPr b="0" i="0" sz="2100" u="none" cap="none" strike="noStrike">
                <a:solidFill>
                  <a:srgbClr val="7F7F7F"/>
                </a:solidFill>
                <a:latin typeface="Calibri"/>
                <a:ea typeface="Calibri"/>
                <a:cs typeface="Calibri"/>
                <a:sym typeface="Calibri"/>
              </a:defRPr>
            </a:lvl2pPr>
            <a:lvl3pPr indent="-171450" lvl="2" marL="857250" marR="0" rtl="0" algn="l">
              <a:spcBef>
                <a:spcPts val="360"/>
              </a:spcBef>
              <a:spcAft>
                <a:spcPts val="0"/>
              </a:spcAft>
              <a:buClr>
                <a:srgbClr val="7F7F7F"/>
              </a:buClr>
              <a:buSzPts val="1800"/>
              <a:buFont typeface="Arial"/>
              <a:buChar char="•"/>
              <a:defRPr b="0" i="0" sz="1800" u="none" cap="none" strike="noStrike">
                <a:solidFill>
                  <a:srgbClr val="7F7F7F"/>
                </a:solidFill>
                <a:latin typeface="Calibri"/>
                <a:ea typeface="Calibri"/>
                <a:cs typeface="Calibri"/>
                <a:sym typeface="Calibri"/>
              </a:defRPr>
            </a:lvl3pPr>
            <a:lvl4pPr indent="-171450" lvl="3" marL="1200150" marR="0" rtl="0" algn="l">
              <a:spcBef>
                <a:spcPts val="300"/>
              </a:spcBef>
              <a:spcAft>
                <a:spcPts val="0"/>
              </a:spcAft>
              <a:buClr>
                <a:schemeClr val="dk1"/>
              </a:buClr>
              <a:buSzPts val="1500"/>
              <a:buFont typeface="Arial"/>
              <a:buChar char="–"/>
              <a:defRPr b="0" i="0" sz="1500" u="none" cap="none" strike="noStrike">
                <a:solidFill>
                  <a:schemeClr val="dk1"/>
                </a:solidFill>
                <a:latin typeface="Roboto Light"/>
                <a:ea typeface="Roboto Light"/>
                <a:cs typeface="Roboto Light"/>
                <a:sym typeface="Roboto Light"/>
              </a:defRPr>
            </a:lvl4pPr>
            <a:lvl5pPr indent="-171450" lvl="4" marL="1543050" marR="0" rtl="0" algn="l">
              <a:spcBef>
                <a:spcPts val="300"/>
              </a:spcBef>
              <a:spcAft>
                <a:spcPts val="0"/>
              </a:spcAft>
              <a:buClr>
                <a:schemeClr val="dk1"/>
              </a:buClr>
              <a:buSzPts val="1500"/>
              <a:buFont typeface="Arial"/>
              <a:buChar char="»"/>
              <a:defRPr b="0" i="0" sz="1500" u="none" cap="none" strike="noStrike">
                <a:solidFill>
                  <a:schemeClr val="dk1"/>
                </a:solidFill>
                <a:latin typeface="Roboto Light"/>
                <a:ea typeface="Roboto Light"/>
                <a:cs typeface="Roboto Light"/>
                <a:sym typeface="Roboto Light"/>
              </a:defRPr>
            </a:lvl5pPr>
            <a:lvl6pPr indent="-171450" lvl="5" marL="18859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6pPr>
            <a:lvl7pPr indent="-171450" lvl="6" marL="22288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7pPr>
            <a:lvl8pPr indent="-171450" lvl="7" marL="25717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8pPr>
            <a:lvl9pPr indent="-171450" lvl="8" marL="29146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9pPr>
          </a:lstStyle>
          <a:p/>
        </p:txBody>
      </p:sp>
      <p:sp>
        <p:nvSpPr>
          <p:cNvPr id="24" name="Google Shape;24;p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9-picture layout">
  <p:cSld name="9-picture layout">
    <p:spTree>
      <p:nvGrpSpPr>
        <p:cNvPr id="25" name="Shape 25"/>
        <p:cNvGrpSpPr/>
        <p:nvPr/>
      </p:nvGrpSpPr>
      <p:grpSpPr>
        <a:xfrm>
          <a:off x="0" y="0"/>
          <a:ext cx="0" cy="0"/>
          <a:chOff x="0" y="0"/>
          <a:chExt cx="0" cy="0"/>
        </a:xfrm>
      </p:grpSpPr>
      <p:sp>
        <p:nvSpPr>
          <p:cNvPr id="26" name="Google Shape;26;p5"/>
          <p:cNvSpPr txBox="1"/>
          <p:nvPr>
            <p:ph type="title"/>
          </p:nvPr>
        </p:nvSpPr>
        <p:spPr>
          <a:xfrm>
            <a:off x="1" y="0"/>
            <a:ext cx="6138300" cy="7437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Clr>
                <a:srgbClr val="EEB211"/>
              </a:buClr>
              <a:buSzPts val="1800"/>
              <a:buFont typeface="Calibri"/>
              <a:buNone/>
              <a:defRPr b="0" i="0" sz="1800" u="none" cap="none" strike="noStrike">
                <a:solidFill>
                  <a:srgbClr val="EEB21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27" name="Google Shape;27;p5"/>
          <p:cNvSpPr/>
          <p:nvPr>
            <p:ph idx="2" type="pic"/>
          </p:nvPr>
        </p:nvSpPr>
        <p:spPr>
          <a:xfrm>
            <a:off x="220134" y="977900"/>
            <a:ext cx="2793900" cy="1069200"/>
          </a:xfrm>
          <a:prstGeom prst="rect">
            <a:avLst/>
          </a:prstGeom>
          <a:noFill/>
          <a:ln>
            <a:noFill/>
          </a:ln>
        </p:spPr>
        <p:txBody>
          <a:bodyPr anchorCtr="0" anchor="t" bIns="91425" lIns="91425" spcFirstLastPara="1" rIns="91425" wrap="square" tIns="91425"/>
          <a:lstStyle>
            <a:lvl1pPr indent="0" lvl="0" marL="0" marR="0" rtl="0" algn="l">
              <a:spcBef>
                <a:spcPts val="480"/>
              </a:spcBef>
              <a:spcAft>
                <a:spcPts val="0"/>
              </a:spcAft>
              <a:buClr>
                <a:srgbClr val="7F7F7F"/>
              </a:buClr>
              <a:buSzPts val="2400"/>
              <a:buFont typeface="Arial"/>
              <a:buNone/>
              <a:defRPr b="0" i="0" sz="2400" u="none" cap="none" strike="noStrike">
                <a:solidFill>
                  <a:srgbClr val="7F7F7F"/>
                </a:solidFill>
                <a:latin typeface="Calibri"/>
                <a:ea typeface="Calibri"/>
                <a:cs typeface="Calibri"/>
                <a:sym typeface="Calibri"/>
              </a:defRPr>
            </a:lvl1pPr>
            <a:lvl2pPr indent="-214312" lvl="1" marL="349758" marR="0" rtl="0" algn="l">
              <a:spcBef>
                <a:spcPts val="420"/>
              </a:spcBef>
              <a:spcAft>
                <a:spcPts val="0"/>
              </a:spcAft>
              <a:buClr>
                <a:srgbClr val="7F7F7F"/>
              </a:buClr>
              <a:buSzPts val="2100"/>
              <a:buFont typeface="Arial"/>
              <a:buChar char="•"/>
              <a:defRPr b="0" i="0" sz="2100" u="none" cap="none" strike="noStrike">
                <a:solidFill>
                  <a:srgbClr val="7F7F7F"/>
                </a:solidFill>
                <a:latin typeface="Calibri"/>
                <a:ea typeface="Calibri"/>
                <a:cs typeface="Calibri"/>
                <a:sym typeface="Calibri"/>
              </a:defRPr>
            </a:lvl2pPr>
            <a:lvl3pPr indent="-171450" lvl="2" marL="857250" marR="0" rtl="0" algn="l">
              <a:spcBef>
                <a:spcPts val="360"/>
              </a:spcBef>
              <a:spcAft>
                <a:spcPts val="0"/>
              </a:spcAft>
              <a:buClr>
                <a:srgbClr val="7F7F7F"/>
              </a:buClr>
              <a:buSzPts val="1800"/>
              <a:buFont typeface="Arial"/>
              <a:buChar char="•"/>
              <a:defRPr b="0" i="0" sz="1800" u="none" cap="none" strike="noStrike">
                <a:solidFill>
                  <a:srgbClr val="7F7F7F"/>
                </a:solidFill>
                <a:latin typeface="Calibri"/>
                <a:ea typeface="Calibri"/>
                <a:cs typeface="Calibri"/>
                <a:sym typeface="Calibri"/>
              </a:defRPr>
            </a:lvl3pPr>
            <a:lvl4pPr indent="-171450" lvl="3" marL="1200150" marR="0" rtl="0" algn="l">
              <a:spcBef>
                <a:spcPts val="300"/>
              </a:spcBef>
              <a:spcAft>
                <a:spcPts val="0"/>
              </a:spcAft>
              <a:buClr>
                <a:schemeClr val="dk1"/>
              </a:buClr>
              <a:buSzPts val="1500"/>
              <a:buFont typeface="Arial"/>
              <a:buChar char="–"/>
              <a:defRPr b="0" i="0" sz="1500" u="none" cap="none" strike="noStrike">
                <a:solidFill>
                  <a:schemeClr val="dk1"/>
                </a:solidFill>
                <a:latin typeface="Roboto Light"/>
                <a:ea typeface="Roboto Light"/>
                <a:cs typeface="Roboto Light"/>
                <a:sym typeface="Roboto Light"/>
              </a:defRPr>
            </a:lvl4pPr>
            <a:lvl5pPr indent="-171450" lvl="4" marL="1543050" marR="0" rtl="0" algn="l">
              <a:spcBef>
                <a:spcPts val="300"/>
              </a:spcBef>
              <a:spcAft>
                <a:spcPts val="0"/>
              </a:spcAft>
              <a:buClr>
                <a:schemeClr val="dk1"/>
              </a:buClr>
              <a:buSzPts val="1500"/>
              <a:buFont typeface="Arial"/>
              <a:buChar char="»"/>
              <a:defRPr b="0" i="0" sz="1500" u="none" cap="none" strike="noStrike">
                <a:solidFill>
                  <a:schemeClr val="dk1"/>
                </a:solidFill>
                <a:latin typeface="Roboto Light"/>
                <a:ea typeface="Roboto Light"/>
                <a:cs typeface="Roboto Light"/>
                <a:sym typeface="Roboto Light"/>
              </a:defRPr>
            </a:lvl5pPr>
            <a:lvl6pPr indent="-171450" lvl="5" marL="18859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6pPr>
            <a:lvl7pPr indent="-171450" lvl="6" marL="22288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7pPr>
            <a:lvl8pPr indent="-171450" lvl="7" marL="25717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8pPr>
            <a:lvl9pPr indent="-171450" lvl="8" marL="29146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9pPr>
          </a:lstStyle>
          <a:p/>
        </p:txBody>
      </p:sp>
      <p:sp>
        <p:nvSpPr>
          <p:cNvPr id="28" name="Google Shape;28;p5"/>
          <p:cNvSpPr/>
          <p:nvPr>
            <p:ph idx="3" type="pic"/>
          </p:nvPr>
        </p:nvSpPr>
        <p:spPr>
          <a:xfrm>
            <a:off x="6092776" y="977900"/>
            <a:ext cx="2822700" cy="1069200"/>
          </a:xfrm>
          <a:prstGeom prst="rect">
            <a:avLst/>
          </a:prstGeom>
          <a:noFill/>
          <a:ln>
            <a:noFill/>
          </a:ln>
        </p:spPr>
        <p:txBody>
          <a:bodyPr anchorCtr="0" anchor="t" bIns="91425" lIns="91425" spcFirstLastPara="1" rIns="91425" wrap="square" tIns="91425"/>
          <a:lstStyle>
            <a:lvl1pPr indent="0" lvl="0" marL="0" marR="0" rtl="0" algn="l">
              <a:spcBef>
                <a:spcPts val="480"/>
              </a:spcBef>
              <a:spcAft>
                <a:spcPts val="0"/>
              </a:spcAft>
              <a:buClr>
                <a:srgbClr val="7F7F7F"/>
              </a:buClr>
              <a:buSzPts val="2400"/>
              <a:buFont typeface="Arial"/>
              <a:buNone/>
              <a:defRPr b="0" i="0" sz="2400" u="none" cap="none" strike="noStrike">
                <a:solidFill>
                  <a:srgbClr val="7F7F7F"/>
                </a:solidFill>
                <a:latin typeface="Calibri"/>
                <a:ea typeface="Calibri"/>
                <a:cs typeface="Calibri"/>
                <a:sym typeface="Calibri"/>
              </a:defRPr>
            </a:lvl1pPr>
            <a:lvl2pPr indent="-214312" lvl="1" marL="349758" marR="0" rtl="0" algn="l">
              <a:spcBef>
                <a:spcPts val="420"/>
              </a:spcBef>
              <a:spcAft>
                <a:spcPts val="0"/>
              </a:spcAft>
              <a:buClr>
                <a:srgbClr val="7F7F7F"/>
              </a:buClr>
              <a:buSzPts val="2100"/>
              <a:buFont typeface="Arial"/>
              <a:buChar char="•"/>
              <a:defRPr b="0" i="0" sz="2100" u="none" cap="none" strike="noStrike">
                <a:solidFill>
                  <a:srgbClr val="7F7F7F"/>
                </a:solidFill>
                <a:latin typeface="Calibri"/>
                <a:ea typeface="Calibri"/>
                <a:cs typeface="Calibri"/>
                <a:sym typeface="Calibri"/>
              </a:defRPr>
            </a:lvl2pPr>
            <a:lvl3pPr indent="-171450" lvl="2" marL="857250" marR="0" rtl="0" algn="l">
              <a:spcBef>
                <a:spcPts val="360"/>
              </a:spcBef>
              <a:spcAft>
                <a:spcPts val="0"/>
              </a:spcAft>
              <a:buClr>
                <a:srgbClr val="7F7F7F"/>
              </a:buClr>
              <a:buSzPts val="1800"/>
              <a:buFont typeface="Arial"/>
              <a:buChar char="•"/>
              <a:defRPr b="0" i="0" sz="1800" u="none" cap="none" strike="noStrike">
                <a:solidFill>
                  <a:srgbClr val="7F7F7F"/>
                </a:solidFill>
                <a:latin typeface="Calibri"/>
                <a:ea typeface="Calibri"/>
                <a:cs typeface="Calibri"/>
                <a:sym typeface="Calibri"/>
              </a:defRPr>
            </a:lvl3pPr>
            <a:lvl4pPr indent="-171450" lvl="3" marL="1200150" marR="0" rtl="0" algn="l">
              <a:spcBef>
                <a:spcPts val="300"/>
              </a:spcBef>
              <a:spcAft>
                <a:spcPts val="0"/>
              </a:spcAft>
              <a:buClr>
                <a:schemeClr val="dk1"/>
              </a:buClr>
              <a:buSzPts val="1500"/>
              <a:buFont typeface="Arial"/>
              <a:buChar char="–"/>
              <a:defRPr b="0" i="0" sz="1500" u="none" cap="none" strike="noStrike">
                <a:solidFill>
                  <a:schemeClr val="dk1"/>
                </a:solidFill>
                <a:latin typeface="Roboto Light"/>
                <a:ea typeface="Roboto Light"/>
                <a:cs typeface="Roboto Light"/>
                <a:sym typeface="Roboto Light"/>
              </a:defRPr>
            </a:lvl4pPr>
            <a:lvl5pPr indent="-171450" lvl="4" marL="1543050" marR="0" rtl="0" algn="l">
              <a:spcBef>
                <a:spcPts val="300"/>
              </a:spcBef>
              <a:spcAft>
                <a:spcPts val="0"/>
              </a:spcAft>
              <a:buClr>
                <a:schemeClr val="dk1"/>
              </a:buClr>
              <a:buSzPts val="1500"/>
              <a:buFont typeface="Arial"/>
              <a:buChar char="»"/>
              <a:defRPr b="0" i="0" sz="1500" u="none" cap="none" strike="noStrike">
                <a:solidFill>
                  <a:schemeClr val="dk1"/>
                </a:solidFill>
                <a:latin typeface="Roboto Light"/>
                <a:ea typeface="Roboto Light"/>
                <a:cs typeface="Roboto Light"/>
                <a:sym typeface="Roboto Light"/>
              </a:defRPr>
            </a:lvl5pPr>
            <a:lvl6pPr indent="-171450" lvl="5" marL="18859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6pPr>
            <a:lvl7pPr indent="-171450" lvl="6" marL="22288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7pPr>
            <a:lvl8pPr indent="-171450" lvl="7" marL="25717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8pPr>
            <a:lvl9pPr indent="-171450" lvl="8" marL="29146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9pPr>
          </a:lstStyle>
          <a:p/>
        </p:txBody>
      </p:sp>
      <p:sp>
        <p:nvSpPr>
          <p:cNvPr id="29" name="Google Shape;29;p5"/>
          <p:cNvSpPr/>
          <p:nvPr>
            <p:ph idx="4" type="pic"/>
          </p:nvPr>
        </p:nvSpPr>
        <p:spPr>
          <a:xfrm>
            <a:off x="3132667" y="977900"/>
            <a:ext cx="2853300" cy="1069200"/>
          </a:xfrm>
          <a:prstGeom prst="rect">
            <a:avLst/>
          </a:prstGeom>
          <a:noFill/>
          <a:ln>
            <a:noFill/>
          </a:ln>
        </p:spPr>
        <p:txBody>
          <a:bodyPr anchorCtr="0" anchor="t" bIns="91425" lIns="91425" spcFirstLastPara="1" rIns="91425" wrap="square" tIns="91425"/>
          <a:lstStyle>
            <a:lvl1pPr indent="0" lvl="0" marL="0" marR="0" rtl="0" algn="l">
              <a:spcBef>
                <a:spcPts val="480"/>
              </a:spcBef>
              <a:spcAft>
                <a:spcPts val="0"/>
              </a:spcAft>
              <a:buClr>
                <a:srgbClr val="7F7F7F"/>
              </a:buClr>
              <a:buSzPts val="2400"/>
              <a:buFont typeface="Arial"/>
              <a:buNone/>
              <a:defRPr b="0" i="0" sz="2400" u="none" cap="none" strike="noStrike">
                <a:solidFill>
                  <a:srgbClr val="7F7F7F"/>
                </a:solidFill>
                <a:latin typeface="Calibri"/>
                <a:ea typeface="Calibri"/>
                <a:cs typeface="Calibri"/>
                <a:sym typeface="Calibri"/>
              </a:defRPr>
            </a:lvl1pPr>
            <a:lvl2pPr indent="-214312" lvl="1" marL="349758" marR="0" rtl="0" algn="l">
              <a:spcBef>
                <a:spcPts val="420"/>
              </a:spcBef>
              <a:spcAft>
                <a:spcPts val="0"/>
              </a:spcAft>
              <a:buClr>
                <a:srgbClr val="7F7F7F"/>
              </a:buClr>
              <a:buSzPts val="2100"/>
              <a:buFont typeface="Arial"/>
              <a:buChar char="•"/>
              <a:defRPr b="0" i="0" sz="2100" u="none" cap="none" strike="noStrike">
                <a:solidFill>
                  <a:srgbClr val="7F7F7F"/>
                </a:solidFill>
                <a:latin typeface="Calibri"/>
                <a:ea typeface="Calibri"/>
                <a:cs typeface="Calibri"/>
                <a:sym typeface="Calibri"/>
              </a:defRPr>
            </a:lvl2pPr>
            <a:lvl3pPr indent="-171450" lvl="2" marL="857250" marR="0" rtl="0" algn="l">
              <a:spcBef>
                <a:spcPts val="360"/>
              </a:spcBef>
              <a:spcAft>
                <a:spcPts val="0"/>
              </a:spcAft>
              <a:buClr>
                <a:srgbClr val="7F7F7F"/>
              </a:buClr>
              <a:buSzPts val="1800"/>
              <a:buFont typeface="Arial"/>
              <a:buChar char="•"/>
              <a:defRPr b="0" i="0" sz="1800" u="none" cap="none" strike="noStrike">
                <a:solidFill>
                  <a:srgbClr val="7F7F7F"/>
                </a:solidFill>
                <a:latin typeface="Calibri"/>
                <a:ea typeface="Calibri"/>
                <a:cs typeface="Calibri"/>
                <a:sym typeface="Calibri"/>
              </a:defRPr>
            </a:lvl3pPr>
            <a:lvl4pPr indent="-171450" lvl="3" marL="1200150" marR="0" rtl="0" algn="l">
              <a:spcBef>
                <a:spcPts val="300"/>
              </a:spcBef>
              <a:spcAft>
                <a:spcPts val="0"/>
              </a:spcAft>
              <a:buClr>
                <a:schemeClr val="dk1"/>
              </a:buClr>
              <a:buSzPts val="1500"/>
              <a:buFont typeface="Arial"/>
              <a:buChar char="–"/>
              <a:defRPr b="0" i="0" sz="1500" u="none" cap="none" strike="noStrike">
                <a:solidFill>
                  <a:schemeClr val="dk1"/>
                </a:solidFill>
                <a:latin typeface="Roboto Light"/>
                <a:ea typeface="Roboto Light"/>
                <a:cs typeface="Roboto Light"/>
                <a:sym typeface="Roboto Light"/>
              </a:defRPr>
            </a:lvl4pPr>
            <a:lvl5pPr indent="-171450" lvl="4" marL="1543050" marR="0" rtl="0" algn="l">
              <a:spcBef>
                <a:spcPts val="300"/>
              </a:spcBef>
              <a:spcAft>
                <a:spcPts val="0"/>
              </a:spcAft>
              <a:buClr>
                <a:schemeClr val="dk1"/>
              </a:buClr>
              <a:buSzPts val="1500"/>
              <a:buFont typeface="Arial"/>
              <a:buChar char="»"/>
              <a:defRPr b="0" i="0" sz="1500" u="none" cap="none" strike="noStrike">
                <a:solidFill>
                  <a:schemeClr val="dk1"/>
                </a:solidFill>
                <a:latin typeface="Roboto Light"/>
                <a:ea typeface="Roboto Light"/>
                <a:cs typeface="Roboto Light"/>
                <a:sym typeface="Roboto Light"/>
              </a:defRPr>
            </a:lvl5pPr>
            <a:lvl6pPr indent="-171450" lvl="5" marL="18859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6pPr>
            <a:lvl7pPr indent="-171450" lvl="6" marL="22288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7pPr>
            <a:lvl8pPr indent="-171450" lvl="7" marL="25717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8pPr>
            <a:lvl9pPr indent="-171450" lvl="8" marL="29146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9pPr>
          </a:lstStyle>
          <a:p/>
        </p:txBody>
      </p:sp>
      <p:sp>
        <p:nvSpPr>
          <p:cNvPr id="30" name="Google Shape;30;p5"/>
          <p:cNvSpPr/>
          <p:nvPr>
            <p:ph idx="5" type="pic"/>
          </p:nvPr>
        </p:nvSpPr>
        <p:spPr>
          <a:xfrm>
            <a:off x="220134" y="2159002"/>
            <a:ext cx="2793900" cy="1186500"/>
          </a:xfrm>
          <a:prstGeom prst="rect">
            <a:avLst/>
          </a:prstGeom>
          <a:noFill/>
          <a:ln>
            <a:noFill/>
          </a:ln>
        </p:spPr>
        <p:txBody>
          <a:bodyPr anchorCtr="0" anchor="t" bIns="91425" lIns="91425" spcFirstLastPara="1" rIns="91425" wrap="square" tIns="91425"/>
          <a:lstStyle>
            <a:lvl1pPr indent="0" lvl="0" marL="0" marR="0" rtl="0" algn="l">
              <a:spcBef>
                <a:spcPts val="480"/>
              </a:spcBef>
              <a:spcAft>
                <a:spcPts val="0"/>
              </a:spcAft>
              <a:buClr>
                <a:srgbClr val="7F7F7F"/>
              </a:buClr>
              <a:buSzPts val="2400"/>
              <a:buFont typeface="Arial"/>
              <a:buNone/>
              <a:defRPr b="0" i="0" sz="2400" u="none" cap="none" strike="noStrike">
                <a:solidFill>
                  <a:srgbClr val="7F7F7F"/>
                </a:solidFill>
                <a:latin typeface="Calibri"/>
                <a:ea typeface="Calibri"/>
                <a:cs typeface="Calibri"/>
                <a:sym typeface="Calibri"/>
              </a:defRPr>
            </a:lvl1pPr>
            <a:lvl2pPr indent="-214312" lvl="1" marL="349758" marR="0" rtl="0" algn="l">
              <a:spcBef>
                <a:spcPts val="420"/>
              </a:spcBef>
              <a:spcAft>
                <a:spcPts val="0"/>
              </a:spcAft>
              <a:buClr>
                <a:srgbClr val="7F7F7F"/>
              </a:buClr>
              <a:buSzPts val="2100"/>
              <a:buFont typeface="Arial"/>
              <a:buChar char="•"/>
              <a:defRPr b="0" i="0" sz="2100" u="none" cap="none" strike="noStrike">
                <a:solidFill>
                  <a:srgbClr val="7F7F7F"/>
                </a:solidFill>
                <a:latin typeface="Calibri"/>
                <a:ea typeface="Calibri"/>
                <a:cs typeface="Calibri"/>
                <a:sym typeface="Calibri"/>
              </a:defRPr>
            </a:lvl2pPr>
            <a:lvl3pPr indent="-171450" lvl="2" marL="857250" marR="0" rtl="0" algn="l">
              <a:spcBef>
                <a:spcPts val="360"/>
              </a:spcBef>
              <a:spcAft>
                <a:spcPts val="0"/>
              </a:spcAft>
              <a:buClr>
                <a:srgbClr val="7F7F7F"/>
              </a:buClr>
              <a:buSzPts val="1800"/>
              <a:buFont typeface="Arial"/>
              <a:buChar char="•"/>
              <a:defRPr b="0" i="0" sz="1800" u="none" cap="none" strike="noStrike">
                <a:solidFill>
                  <a:srgbClr val="7F7F7F"/>
                </a:solidFill>
                <a:latin typeface="Calibri"/>
                <a:ea typeface="Calibri"/>
                <a:cs typeface="Calibri"/>
                <a:sym typeface="Calibri"/>
              </a:defRPr>
            </a:lvl3pPr>
            <a:lvl4pPr indent="-171450" lvl="3" marL="1200150" marR="0" rtl="0" algn="l">
              <a:spcBef>
                <a:spcPts val="300"/>
              </a:spcBef>
              <a:spcAft>
                <a:spcPts val="0"/>
              </a:spcAft>
              <a:buClr>
                <a:schemeClr val="dk1"/>
              </a:buClr>
              <a:buSzPts val="1500"/>
              <a:buFont typeface="Arial"/>
              <a:buChar char="–"/>
              <a:defRPr b="0" i="0" sz="1500" u="none" cap="none" strike="noStrike">
                <a:solidFill>
                  <a:schemeClr val="dk1"/>
                </a:solidFill>
                <a:latin typeface="Roboto Light"/>
                <a:ea typeface="Roboto Light"/>
                <a:cs typeface="Roboto Light"/>
                <a:sym typeface="Roboto Light"/>
              </a:defRPr>
            </a:lvl4pPr>
            <a:lvl5pPr indent="-171450" lvl="4" marL="1543050" marR="0" rtl="0" algn="l">
              <a:spcBef>
                <a:spcPts val="300"/>
              </a:spcBef>
              <a:spcAft>
                <a:spcPts val="0"/>
              </a:spcAft>
              <a:buClr>
                <a:schemeClr val="dk1"/>
              </a:buClr>
              <a:buSzPts val="1500"/>
              <a:buFont typeface="Arial"/>
              <a:buChar char="»"/>
              <a:defRPr b="0" i="0" sz="1500" u="none" cap="none" strike="noStrike">
                <a:solidFill>
                  <a:schemeClr val="dk1"/>
                </a:solidFill>
                <a:latin typeface="Roboto Light"/>
                <a:ea typeface="Roboto Light"/>
                <a:cs typeface="Roboto Light"/>
                <a:sym typeface="Roboto Light"/>
              </a:defRPr>
            </a:lvl5pPr>
            <a:lvl6pPr indent="-171450" lvl="5" marL="18859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6pPr>
            <a:lvl7pPr indent="-171450" lvl="6" marL="22288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7pPr>
            <a:lvl8pPr indent="-171450" lvl="7" marL="25717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8pPr>
            <a:lvl9pPr indent="-171450" lvl="8" marL="29146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9pPr>
          </a:lstStyle>
          <a:p/>
        </p:txBody>
      </p:sp>
      <p:sp>
        <p:nvSpPr>
          <p:cNvPr id="31" name="Google Shape;31;p5"/>
          <p:cNvSpPr/>
          <p:nvPr>
            <p:ph idx="6" type="pic"/>
          </p:nvPr>
        </p:nvSpPr>
        <p:spPr>
          <a:xfrm>
            <a:off x="6092776" y="2159002"/>
            <a:ext cx="2822700" cy="1186500"/>
          </a:xfrm>
          <a:prstGeom prst="rect">
            <a:avLst/>
          </a:prstGeom>
          <a:noFill/>
          <a:ln>
            <a:noFill/>
          </a:ln>
        </p:spPr>
        <p:txBody>
          <a:bodyPr anchorCtr="0" anchor="t" bIns="91425" lIns="91425" spcFirstLastPara="1" rIns="91425" wrap="square" tIns="91425"/>
          <a:lstStyle>
            <a:lvl1pPr indent="0" lvl="0" marL="0" marR="0" rtl="0" algn="l">
              <a:spcBef>
                <a:spcPts val="480"/>
              </a:spcBef>
              <a:spcAft>
                <a:spcPts val="0"/>
              </a:spcAft>
              <a:buClr>
                <a:srgbClr val="7F7F7F"/>
              </a:buClr>
              <a:buSzPts val="2400"/>
              <a:buFont typeface="Arial"/>
              <a:buNone/>
              <a:defRPr b="0" i="0" sz="2400" u="none" cap="none" strike="noStrike">
                <a:solidFill>
                  <a:srgbClr val="7F7F7F"/>
                </a:solidFill>
                <a:latin typeface="Calibri"/>
                <a:ea typeface="Calibri"/>
                <a:cs typeface="Calibri"/>
                <a:sym typeface="Calibri"/>
              </a:defRPr>
            </a:lvl1pPr>
            <a:lvl2pPr indent="-214312" lvl="1" marL="349758" marR="0" rtl="0" algn="l">
              <a:spcBef>
                <a:spcPts val="420"/>
              </a:spcBef>
              <a:spcAft>
                <a:spcPts val="0"/>
              </a:spcAft>
              <a:buClr>
                <a:srgbClr val="7F7F7F"/>
              </a:buClr>
              <a:buSzPts val="2100"/>
              <a:buFont typeface="Arial"/>
              <a:buChar char="•"/>
              <a:defRPr b="0" i="0" sz="2100" u="none" cap="none" strike="noStrike">
                <a:solidFill>
                  <a:srgbClr val="7F7F7F"/>
                </a:solidFill>
                <a:latin typeface="Calibri"/>
                <a:ea typeface="Calibri"/>
                <a:cs typeface="Calibri"/>
                <a:sym typeface="Calibri"/>
              </a:defRPr>
            </a:lvl2pPr>
            <a:lvl3pPr indent="-171450" lvl="2" marL="857250" marR="0" rtl="0" algn="l">
              <a:spcBef>
                <a:spcPts val="360"/>
              </a:spcBef>
              <a:spcAft>
                <a:spcPts val="0"/>
              </a:spcAft>
              <a:buClr>
                <a:srgbClr val="7F7F7F"/>
              </a:buClr>
              <a:buSzPts val="1800"/>
              <a:buFont typeface="Arial"/>
              <a:buChar char="•"/>
              <a:defRPr b="0" i="0" sz="1800" u="none" cap="none" strike="noStrike">
                <a:solidFill>
                  <a:srgbClr val="7F7F7F"/>
                </a:solidFill>
                <a:latin typeface="Calibri"/>
                <a:ea typeface="Calibri"/>
                <a:cs typeface="Calibri"/>
                <a:sym typeface="Calibri"/>
              </a:defRPr>
            </a:lvl3pPr>
            <a:lvl4pPr indent="-171450" lvl="3" marL="1200150" marR="0" rtl="0" algn="l">
              <a:spcBef>
                <a:spcPts val="300"/>
              </a:spcBef>
              <a:spcAft>
                <a:spcPts val="0"/>
              </a:spcAft>
              <a:buClr>
                <a:schemeClr val="dk1"/>
              </a:buClr>
              <a:buSzPts val="1500"/>
              <a:buFont typeface="Arial"/>
              <a:buChar char="–"/>
              <a:defRPr b="0" i="0" sz="1500" u="none" cap="none" strike="noStrike">
                <a:solidFill>
                  <a:schemeClr val="dk1"/>
                </a:solidFill>
                <a:latin typeface="Roboto Light"/>
                <a:ea typeface="Roboto Light"/>
                <a:cs typeface="Roboto Light"/>
                <a:sym typeface="Roboto Light"/>
              </a:defRPr>
            </a:lvl4pPr>
            <a:lvl5pPr indent="-171450" lvl="4" marL="1543050" marR="0" rtl="0" algn="l">
              <a:spcBef>
                <a:spcPts val="300"/>
              </a:spcBef>
              <a:spcAft>
                <a:spcPts val="0"/>
              </a:spcAft>
              <a:buClr>
                <a:schemeClr val="dk1"/>
              </a:buClr>
              <a:buSzPts val="1500"/>
              <a:buFont typeface="Arial"/>
              <a:buChar char="»"/>
              <a:defRPr b="0" i="0" sz="1500" u="none" cap="none" strike="noStrike">
                <a:solidFill>
                  <a:schemeClr val="dk1"/>
                </a:solidFill>
                <a:latin typeface="Roboto Light"/>
                <a:ea typeface="Roboto Light"/>
                <a:cs typeface="Roboto Light"/>
                <a:sym typeface="Roboto Light"/>
              </a:defRPr>
            </a:lvl5pPr>
            <a:lvl6pPr indent="-171450" lvl="5" marL="18859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6pPr>
            <a:lvl7pPr indent="-171450" lvl="6" marL="22288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7pPr>
            <a:lvl8pPr indent="-171450" lvl="7" marL="25717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8pPr>
            <a:lvl9pPr indent="-171450" lvl="8" marL="29146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9pPr>
          </a:lstStyle>
          <a:p/>
        </p:txBody>
      </p:sp>
      <p:sp>
        <p:nvSpPr>
          <p:cNvPr id="32" name="Google Shape;32;p5"/>
          <p:cNvSpPr/>
          <p:nvPr>
            <p:ph idx="7" type="pic"/>
          </p:nvPr>
        </p:nvSpPr>
        <p:spPr>
          <a:xfrm>
            <a:off x="3120975" y="2159002"/>
            <a:ext cx="2865000" cy="1186500"/>
          </a:xfrm>
          <a:prstGeom prst="rect">
            <a:avLst/>
          </a:prstGeom>
          <a:noFill/>
          <a:ln>
            <a:noFill/>
          </a:ln>
        </p:spPr>
        <p:txBody>
          <a:bodyPr anchorCtr="0" anchor="t" bIns="91425" lIns="91425" spcFirstLastPara="1" rIns="91425" wrap="square" tIns="91425"/>
          <a:lstStyle>
            <a:lvl1pPr indent="0" lvl="0" marL="0" marR="0" rtl="0" algn="l">
              <a:spcBef>
                <a:spcPts val="480"/>
              </a:spcBef>
              <a:spcAft>
                <a:spcPts val="0"/>
              </a:spcAft>
              <a:buClr>
                <a:srgbClr val="7F7F7F"/>
              </a:buClr>
              <a:buSzPts val="2400"/>
              <a:buFont typeface="Arial"/>
              <a:buNone/>
              <a:defRPr b="0" i="0" sz="2400" u="none" cap="none" strike="noStrike">
                <a:solidFill>
                  <a:srgbClr val="7F7F7F"/>
                </a:solidFill>
                <a:latin typeface="Calibri"/>
                <a:ea typeface="Calibri"/>
                <a:cs typeface="Calibri"/>
                <a:sym typeface="Calibri"/>
              </a:defRPr>
            </a:lvl1pPr>
            <a:lvl2pPr indent="-214312" lvl="1" marL="349758" marR="0" rtl="0" algn="l">
              <a:spcBef>
                <a:spcPts val="420"/>
              </a:spcBef>
              <a:spcAft>
                <a:spcPts val="0"/>
              </a:spcAft>
              <a:buClr>
                <a:srgbClr val="7F7F7F"/>
              </a:buClr>
              <a:buSzPts val="2100"/>
              <a:buFont typeface="Arial"/>
              <a:buChar char="•"/>
              <a:defRPr b="0" i="0" sz="2100" u="none" cap="none" strike="noStrike">
                <a:solidFill>
                  <a:srgbClr val="7F7F7F"/>
                </a:solidFill>
                <a:latin typeface="Calibri"/>
                <a:ea typeface="Calibri"/>
                <a:cs typeface="Calibri"/>
                <a:sym typeface="Calibri"/>
              </a:defRPr>
            </a:lvl2pPr>
            <a:lvl3pPr indent="-171450" lvl="2" marL="857250" marR="0" rtl="0" algn="l">
              <a:spcBef>
                <a:spcPts val="360"/>
              </a:spcBef>
              <a:spcAft>
                <a:spcPts val="0"/>
              </a:spcAft>
              <a:buClr>
                <a:srgbClr val="7F7F7F"/>
              </a:buClr>
              <a:buSzPts val="1800"/>
              <a:buFont typeface="Arial"/>
              <a:buChar char="•"/>
              <a:defRPr b="0" i="0" sz="1800" u="none" cap="none" strike="noStrike">
                <a:solidFill>
                  <a:srgbClr val="7F7F7F"/>
                </a:solidFill>
                <a:latin typeface="Calibri"/>
                <a:ea typeface="Calibri"/>
                <a:cs typeface="Calibri"/>
                <a:sym typeface="Calibri"/>
              </a:defRPr>
            </a:lvl3pPr>
            <a:lvl4pPr indent="-171450" lvl="3" marL="1200150" marR="0" rtl="0" algn="l">
              <a:spcBef>
                <a:spcPts val="300"/>
              </a:spcBef>
              <a:spcAft>
                <a:spcPts val="0"/>
              </a:spcAft>
              <a:buClr>
                <a:schemeClr val="dk1"/>
              </a:buClr>
              <a:buSzPts val="1500"/>
              <a:buFont typeface="Arial"/>
              <a:buChar char="–"/>
              <a:defRPr b="0" i="0" sz="1500" u="none" cap="none" strike="noStrike">
                <a:solidFill>
                  <a:schemeClr val="dk1"/>
                </a:solidFill>
                <a:latin typeface="Roboto Light"/>
                <a:ea typeface="Roboto Light"/>
                <a:cs typeface="Roboto Light"/>
                <a:sym typeface="Roboto Light"/>
              </a:defRPr>
            </a:lvl4pPr>
            <a:lvl5pPr indent="-171450" lvl="4" marL="1543050" marR="0" rtl="0" algn="l">
              <a:spcBef>
                <a:spcPts val="300"/>
              </a:spcBef>
              <a:spcAft>
                <a:spcPts val="0"/>
              </a:spcAft>
              <a:buClr>
                <a:schemeClr val="dk1"/>
              </a:buClr>
              <a:buSzPts val="1500"/>
              <a:buFont typeface="Arial"/>
              <a:buChar char="»"/>
              <a:defRPr b="0" i="0" sz="1500" u="none" cap="none" strike="noStrike">
                <a:solidFill>
                  <a:schemeClr val="dk1"/>
                </a:solidFill>
                <a:latin typeface="Roboto Light"/>
                <a:ea typeface="Roboto Light"/>
                <a:cs typeface="Roboto Light"/>
                <a:sym typeface="Roboto Light"/>
              </a:defRPr>
            </a:lvl5pPr>
            <a:lvl6pPr indent="-171450" lvl="5" marL="18859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6pPr>
            <a:lvl7pPr indent="-171450" lvl="6" marL="22288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7pPr>
            <a:lvl8pPr indent="-171450" lvl="7" marL="25717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8pPr>
            <a:lvl9pPr indent="-171450" lvl="8" marL="29146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9pPr>
          </a:lstStyle>
          <a:p/>
        </p:txBody>
      </p:sp>
      <p:sp>
        <p:nvSpPr>
          <p:cNvPr id="33" name="Google Shape;33;p5"/>
          <p:cNvSpPr/>
          <p:nvPr>
            <p:ph idx="8" type="pic"/>
          </p:nvPr>
        </p:nvSpPr>
        <p:spPr>
          <a:xfrm>
            <a:off x="220134" y="3457581"/>
            <a:ext cx="2793900" cy="1181400"/>
          </a:xfrm>
          <a:prstGeom prst="rect">
            <a:avLst/>
          </a:prstGeom>
          <a:noFill/>
          <a:ln>
            <a:noFill/>
          </a:ln>
        </p:spPr>
        <p:txBody>
          <a:bodyPr anchorCtr="0" anchor="t" bIns="91425" lIns="91425" spcFirstLastPara="1" rIns="91425" wrap="square" tIns="91425"/>
          <a:lstStyle>
            <a:lvl1pPr indent="0" lvl="0" marL="0" marR="0" rtl="0" algn="l">
              <a:spcBef>
                <a:spcPts val="480"/>
              </a:spcBef>
              <a:spcAft>
                <a:spcPts val="0"/>
              </a:spcAft>
              <a:buClr>
                <a:srgbClr val="7F7F7F"/>
              </a:buClr>
              <a:buSzPts val="2400"/>
              <a:buFont typeface="Arial"/>
              <a:buNone/>
              <a:defRPr b="0" i="0" sz="2400" u="none" cap="none" strike="noStrike">
                <a:solidFill>
                  <a:srgbClr val="7F7F7F"/>
                </a:solidFill>
                <a:latin typeface="Calibri"/>
                <a:ea typeface="Calibri"/>
                <a:cs typeface="Calibri"/>
                <a:sym typeface="Calibri"/>
              </a:defRPr>
            </a:lvl1pPr>
            <a:lvl2pPr indent="-214312" lvl="1" marL="349758" marR="0" rtl="0" algn="l">
              <a:spcBef>
                <a:spcPts val="420"/>
              </a:spcBef>
              <a:spcAft>
                <a:spcPts val="0"/>
              </a:spcAft>
              <a:buClr>
                <a:srgbClr val="7F7F7F"/>
              </a:buClr>
              <a:buSzPts val="2100"/>
              <a:buFont typeface="Arial"/>
              <a:buChar char="•"/>
              <a:defRPr b="0" i="0" sz="2100" u="none" cap="none" strike="noStrike">
                <a:solidFill>
                  <a:srgbClr val="7F7F7F"/>
                </a:solidFill>
                <a:latin typeface="Calibri"/>
                <a:ea typeface="Calibri"/>
                <a:cs typeface="Calibri"/>
                <a:sym typeface="Calibri"/>
              </a:defRPr>
            </a:lvl2pPr>
            <a:lvl3pPr indent="-171450" lvl="2" marL="857250" marR="0" rtl="0" algn="l">
              <a:spcBef>
                <a:spcPts val="360"/>
              </a:spcBef>
              <a:spcAft>
                <a:spcPts val="0"/>
              </a:spcAft>
              <a:buClr>
                <a:srgbClr val="7F7F7F"/>
              </a:buClr>
              <a:buSzPts val="1800"/>
              <a:buFont typeface="Arial"/>
              <a:buChar char="•"/>
              <a:defRPr b="0" i="0" sz="1800" u="none" cap="none" strike="noStrike">
                <a:solidFill>
                  <a:srgbClr val="7F7F7F"/>
                </a:solidFill>
                <a:latin typeface="Calibri"/>
                <a:ea typeface="Calibri"/>
                <a:cs typeface="Calibri"/>
                <a:sym typeface="Calibri"/>
              </a:defRPr>
            </a:lvl3pPr>
            <a:lvl4pPr indent="-171450" lvl="3" marL="1200150" marR="0" rtl="0" algn="l">
              <a:spcBef>
                <a:spcPts val="300"/>
              </a:spcBef>
              <a:spcAft>
                <a:spcPts val="0"/>
              </a:spcAft>
              <a:buClr>
                <a:schemeClr val="dk1"/>
              </a:buClr>
              <a:buSzPts val="1500"/>
              <a:buFont typeface="Arial"/>
              <a:buChar char="–"/>
              <a:defRPr b="0" i="0" sz="1500" u="none" cap="none" strike="noStrike">
                <a:solidFill>
                  <a:schemeClr val="dk1"/>
                </a:solidFill>
                <a:latin typeface="Roboto Light"/>
                <a:ea typeface="Roboto Light"/>
                <a:cs typeface="Roboto Light"/>
                <a:sym typeface="Roboto Light"/>
              </a:defRPr>
            </a:lvl4pPr>
            <a:lvl5pPr indent="-171450" lvl="4" marL="1543050" marR="0" rtl="0" algn="l">
              <a:spcBef>
                <a:spcPts val="300"/>
              </a:spcBef>
              <a:spcAft>
                <a:spcPts val="0"/>
              </a:spcAft>
              <a:buClr>
                <a:schemeClr val="dk1"/>
              </a:buClr>
              <a:buSzPts val="1500"/>
              <a:buFont typeface="Arial"/>
              <a:buChar char="»"/>
              <a:defRPr b="0" i="0" sz="1500" u="none" cap="none" strike="noStrike">
                <a:solidFill>
                  <a:schemeClr val="dk1"/>
                </a:solidFill>
                <a:latin typeface="Roboto Light"/>
                <a:ea typeface="Roboto Light"/>
                <a:cs typeface="Roboto Light"/>
                <a:sym typeface="Roboto Light"/>
              </a:defRPr>
            </a:lvl5pPr>
            <a:lvl6pPr indent="-171450" lvl="5" marL="18859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6pPr>
            <a:lvl7pPr indent="-171450" lvl="6" marL="22288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7pPr>
            <a:lvl8pPr indent="-171450" lvl="7" marL="25717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8pPr>
            <a:lvl9pPr indent="-171450" lvl="8" marL="29146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9pPr>
          </a:lstStyle>
          <a:p/>
        </p:txBody>
      </p:sp>
      <p:sp>
        <p:nvSpPr>
          <p:cNvPr id="34" name="Google Shape;34;p5"/>
          <p:cNvSpPr/>
          <p:nvPr>
            <p:ph idx="9" type="pic"/>
          </p:nvPr>
        </p:nvSpPr>
        <p:spPr>
          <a:xfrm>
            <a:off x="6092776" y="3457581"/>
            <a:ext cx="2822700" cy="1181400"/>
          </a:xfrm>
          <a:prstGeom prst="rect">
            <a:avLst/>
          </a:prstGeom>
          <a:noFill/>
          <a:ln>
            <a:noFill/>
          </a:ln>
        </p:spPr>
        <p:txBody>
          <a:bodyPr anchorCtr="0" anchor="t" bIns="91425" lIns="91425" spcFirstLastPara="1" rIns="91425" wrap="square" tIns="91425"/>
          <a:lstStyle>
            <a:lvl1pPr indent="0" lvl="0" marL="0" marR="0" rtl="0" algn="l">
              <a:spcBef>
                <a:spcPts val="480"/>
              </a:spcBef>
              <a:spcAft>
                <a:spcPts val="0"/>
              </a:spcAft>
              <a:buClr>
                <a:srgbClr val="7F7F7F"/>
              </a:buClr>
              <a:buSzPts val="2400"/>
              <a:buFont typeface="Arial"/>
              <a:buNone/>
              <a:defRPr b="0" i="0" sz="2400" u="none" cap="none" strike="noStrike">
                <a:solidFill>
                  <a:srgbClr val="7F7F7F"/>
                </a:solidFill>
                <a:latin typeface="Calibri"/>
                <a:ea typeface="Calibri"/>
                <a:cs typeface="Calibri"/>
                <a:sym typeface="Calibri"/>
              </a:defRPr>
            </a:lvl1pPr>
            <a:lvl2pPr indent="-214312" lvl="1" marL="349758" marR="0" rtl="0" algn="l">
              <a:spcBef>
                <a:spcPts val="420"/>
              </a:spcBef>
              <a:spcAft>
                <a:spcPts val="0"/>
              </a:spcAft>
              <a:buClr>
                <a:srgbClr val="7F7F7F"/>
              </a:buClr>
              <a:buSzPts val="2100"/>
              <a:buFont typeface="Arial"/>
              <a:buChar char="•"/>
              <a:defRPr b="0" i="0" sz="2100" u="none" cap="none" strike="noStrike">
                <a:solidFill>
                  <a:srgbClr val="7F7F7F"/>
                </a:solidFill>
                <a:latin typeface="Calibri"/>
                <a:ea typeface="Calibri"/>
                <a:cs typeface="Calibri"/>
                <a:sym typeface="Calibri"/>
              </a:defRPr>
            </a:lvl2pPr>
            <a:lvl3pPr indent="-171450" lvl="2" marL="857250" marR="0" rtl="0" algn="l">
              <a:spcBef>
                <a:spcPts val="360"/>
              </a:spcBef>
              <a:spcAft>
                <a:spcPts val="0"/>
              </a:spcAft>
              <a:buClr>
                <a:srgbClr val="7F7F7F"/>
              </a:buClr>
              <a:buSzPts val="1800"/>
              <a:buFont typeface="Arial"/>
              <a:buChar char="•"/>
              <a:defRPr b="0" i="0" sz="1800" u="none" cap="none" strike="noStrike">
                <a:solidFill>
                  <a:srgbClr val="7F7F7F"/>
                </a:solidFill>
                <a:latin typeface="Calibri"/>
                <a:ea typeface="Calibri"/>
                <a:cs typeface="Calibri"/>
                <a:sym typeface="Calibri"/>
              </a:defRPr>
            </a:lvl3pPr>
            <a:lvl4pPr indent="-171450" lvl="3" marL="1200150" marR="0" rtl="0" algn="l">
              <a:spcBef>
                <a:spcPts val="300"/>
              </a:spcBef>
              <a:spcAft>
                <a:spcPts val="0"/>
              </a:spcAft>
              <a:buClr>
                <a:schemeClr val="dk1"/>
              </a:buClr>
              <a:buSzPts val="1500"/>
              <a:buFont typeface="Arial"/>
              <a:buChar char="–"/>
              <a:defRPr b="0" i="0" sz="1500" u="none" cap="none" strike="noStrike">
                <a:solidFill>
                  <a:schemeClr val="dk1"/>
                </a:solidFill>
                <a:latin typeface="Roboto Light"/>
                <a:ea typeface="Roboto Light"/>
                <a:cs typeface="Roboto Light"/>
                <a:sym typeface="Roboto Light"/>
              </a:defRPr>
            </a:lvl4pPr>
            <a:lvl5pPr indent="-171450" lvl="4" marL="1543050" marR="0" rtl="0" algn="l">
              <a:spcBef>
                <a:spcPts val="300"/>
              </a:spcBef>
              <a:spcAft>
                <a:spcPts val="0"/>
              </a:spcAft>
              <a:buClr>
                <a:schemeClr val="dk1"/>
              </a:buClr>
              <a:buSzPts val="1500"/>
              <a:buFont typeface="Arial"/>
              <a:buChar char="»"/>
              <a:defRPr b="0" i="0" sz="1500" u="none" cap="none" strike="noStrike">
                <a:solidFill>
                  <a:schemeClr val="dk1"/>
                </a:solidFill>
                <a:latin typeface="Roboto Light"/>
                <a:ea typeface="Roboto Light"/>
                <a:cs typeface="Roboto Light"/>
                <a:sym typeface="Roboto Light"/>
              </a:defRPr>
            </a:lvl5pPr>
            <a:lvl6pPr indent="-171450" lvl="5" marL="18859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6pPr>
            <a:lvl7pPr indent="-171450" lvl="6" marL="22288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7pPr>
            <a:lvl8pPr indent="-171450" lvl="7" marL="25717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8pPr>
            <a:lvl9pPr indent="-171450" lvl="8" marL="29146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9pPr>
          </a:lstStyle>
          <a:p/>
        </p:txBody>
      </p:sp>
      <p:sp>
        <p:nvSpPr>
          <p:cNvPr id="35" name="Google Shape;35;p5"/>
          <p:cNvSpPr/>
          <p:nvPr>
            <p:ph idx="13" type="pic"/>
          </p:nvPr>
        </p:nvSpPr>
        <p:spPr>
          <a:xfrm>
            <a:off x="3120975" y="3457581"/>
            <a:ext cx="2865000" cy="1181400"/>
          </a:xfrm>
          <a:prstGeom prst="rect">
            <a:avLst/>
          </a:prstGeom>
          <a:noFill/>
          <a:ln>
            <a:noFill/>
          </a:ln>
        </p:spPr>
        <p:txBody>
          <a:bodyPr anchorCtr="0" anchor="t" bIns="91425" lIns="91425" spcFirstLastPara="1" rIns="91425" wrap="square" tIns="91425"/>
          <a:lstStyle>
            <a:lvl1pPr indent="0" lvl="0" marL="0" marR="0" rtl="0" algn="l">
              <a:spcBef>
                <a:spcPts val="480"/>
              </a:spcBef>
              <a:spcAft>
                <a:spcPts val="0"/>
              </a:spcAft>
              <a:buClr>
                <a:srgbClr val="7F7F7F"/>
              </a:buClr>
              <a:buSzPts val="2400"/>
              <a:buFont typeface="Arial"/>
              <a:buNone/>
              <a:defRPr b="0" i="0" sz="2400" u="none" cap="none" strike="noStrike">
                <a:solidFill>
                  <a:srgbClr val="7F7F7F"/>
                </a:solidFill>
                <a:latin typeface="Calibri"/>
                <a:ea typeface="Calibri"/>
                <a:cs typeface="Calibri"/>
                <a:sym typeface="Calibri"/>
              </a:defRPr>
            </a:lvl1pPr>
            <a:lvl2pPr indent="-214312" lvl="1" marL="349758" marR="0" rtl="0" algn="l">
              <a:spcBef>
                <a:spcPts val="420"/>
              </a:spcBef>
              <a:spcAft>
                <a:spcPts val="0"/>
              </a:spcAft>
              <a:buClr>
                <a:srgbClr val="7F7F7F"/>
              </a:buClr>
              <a:buSzPts val="2100"/>
              <a:buFont typeface="Arial"/>
              <a:buChar char="•"/>
              <a:defRPr b="0" i="0" sz="2100" u="none" cap="none" strike="noStrike">
                <a:solidFill>
                  <a:srgbClr val="7F7F7F"/>
                </a:solidFill>
                <a:latin typeface="Calibri"/>
                <a:ea typeface="Calibri"/>
                <a:cs typeface="Calibri"/>
                <a:sym typeface="Calibri"/>
              </a:defRPr>
            </a:lvl2pPr>
            <a:lvl3pPr indent="-171450" lvl="2" marL="857250" marR="0" rtl="0" algn="l">
              <a:spcBef>
                <a:spcPts val="360"/>
              </a:spcBef>
              <a:spcAft>
                <a:spcPts val="0"/>
              </a:spcAft>
              <a:buClr>
                <a:srgbClr val="7F7F7F"/>
              </a:buClr>
              <a:buSzPts val="1800"/>
              <a:buFont typeface="Arial"/>
              <a:buChar char="•"/>
              <a:defRPr b="0" i="0" sz="1800" u="none" cap="none" strike="noStrike">
                <a:solidFill>
                  <a:srgbClr val="7F7F7F"/>
                </a:solidFill>
                <a:latin typeface="Calibri"/>
                <a:ea typeface="Calibri"/>
                <a:cs typeface="Calibri"/>
                <a:sym typeface="Calibri"/>
              </a:defRPr>
            </a:lvl3pPr>
            <a:lvl4pPr indent="-171450" lvl="3" marL="1200150" marR="0" rtl="0" algn="l">
              <a:spcBef>
                <a:spcPts val="300"/>
              </a:spcBef>
              <a:spcAft>
                <a:spcPts val="0"/>
              </a:spcAft>
              <a:buClr>
                <a:schemeClr val="dk1"/>
              </a:buClr>
              <a:buSzPts val="1500"/>
              <a:buFont typeface="Arial"/>
              <a:buChar char="–"/>
              <a:defRPr b="0" i="0" sz="1500" u="none" cap="none" strike="noStrike">
                <a:solidFill>
                  <a:schemeClr val="dk1"/>
                </a:solidFill>
                <a:latin typeface="Roboto Light"/>
                <a:ea typeface="Roboto Light"/>
                <a:cs typeface="Roboto Light"/>
                <a:sym typeface="Roboto Light"/>
              </a:defRPr>
            </a:lvl4pPr>
            <a:lvl5pPr indent="-171450" lvl="4" marL="1543050" marR="0" rtl="0" algn="l">
              <a:spcBef>
                <a:spcPts val="300"/>
              </a:spcBef>
              <a:spcAft>
                <a:spcPts val="0"/>
              </a:spcAft>
              <a:buClr>
                <a:schemeClr val="dk1"/>
              </a:buClr>
              <a:buSzPts val="1500"/>
              <a:buFont typeface="Arial"/>
              <a:buChar char="»"/>
              <a:defRPr b="0" i="0" sz="1500" u="none" cap="none" strike="noStrike">
                <a:solidFill>
                  <a:schemeClr val="dk1"/>
                </a:solidFill>
                <a:latin typeface="Roboto Light"/>
                <a:ea typeface="Roboto Light"/>
                <a:cs typeface="Roboto Light"/>
                <a:sym typeface="Roboto Light"/>
              </a:defRPr>
            </a:lvl5pPr>
            <a:lvl6pPr indent="-171450" lvl="5" marL="18859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6pPr>
            <a:lvl7pPr indent="-171450" lvl="6" marL="22288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7pPr>
            <a:lvl8pPr indent="-171450" lvl="7" marL="25717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8pPr>
            <a:lvl9pPr indent="-171450" lvl="8" marL="291465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9pPr>
          </a:lstStyle>
          <a:p/>
        </p:txBody>
      </p:sp>
      <p:sp>
        <p:nvSpPr>
          <p:cNvPr id="36" name="Google Shape;36;p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37" name="Shape 37"/>
        <p:cNvGrpSpPr/>
        <p:nvPr/>
      </p:nvGrpSpPr>
      <p:grpSpPr>
        <a:xfrm>
          <a:off x="0" y="0"/>
          <a:ext cx="0" cy="0"/>
          <a:chOff x="0" y="0"/>
          <a:chExt cx="0" cy="0"/>
        </a:xfrm>
      </p:grpSpPr>
      <p:sp>
        <p:nvSpPr>
          <p:cNvPr id="38" name="Google Shape;38;p6"/>
          <p:cNvSpPr txBox="1"/>
          <p:nvPr>
            <p:ph type="title"/>
          </p:nvPr>
        </p:nvSpPr>
        <p:spPr>
          <a:xfrm>
            <a:off x="311700" y="445025"/>
            <a:ext cx="8520600" cy="572700"/>
          </a:xfrm>
          <a:prstGeom prst="rect">
            <a:avLst/>
          </a:prstGeom>
        </p:spPr>
        <p:txBody>
          <a:bodyPr anchorCtr="0" anchor="ctr" bIns="91425" lIns="91425" spcFirstLastPara="1" rIns="91425" wrap="square" tIns="91425"/>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9" name="Google Shape;39;p6"/>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228600" lvl="0" marL="457200" rtl="0">
              <a:spcBef>
                <a:spcPts val="480"/>
              </a:spcBef>
              <a:spcAft>
                <a:spcPts val="0"/>
              </a:spcAft>
              <a:buSzPts val="2400"/>
              <a:buNone/>
              <a:defRPr/>
            </a:lvl1pPr>
            <a:lvl2pPr indent="-361950" lvl="1" marL="914400" rtl="0">
              <a:spcBef>
                <a:spcPts val="420"/>
              </a:spcBef>
              <a:spcAft>
                <a:spcPts val="0"/>
              </a:spcAft>
              <a:buSzPts val="2100"/>
              <a:buChar char="•"/>
              <a:defRPr/>
            </a:lvl2pPr>
            <a:lvl3pPr indent="-342900" lvl="2" marL="1371600" rtl="0">
              <a:spcBef>
                <a:spcPts val="360"/>
              </a:spcBef>
              <a:spcAft>
                <a:spcPts val="0"/>
              </a:spcAft>
              <a:buSzPts val="1800"/>
              <a:buChar char="•"/>
              <a:defRPr/>
            </a:lvl3pPr>
            <a:lvl4pPr indent="-323850" lvl="3" marL="1828800" rtl="0">
              <a:spcBef>
                <a:spcPts val="300"/>
              </a:spcBef>
              <a:spcAft>
                <a:spcPts val="0"/>
              </a:spcAft>
              <a:buSzPts val="1500"/>
              <a:buChar char="–"/>
              <a:defRPr/>
            </a:lvl4pPr>
            <a:lvl5pPr indent="-323850" lvl="4" marL="2286000" rtl="0">
              <a:spcBef>
                <a:spcPts val="300"/>
              </a:spcBef>
              <a:spcAft>
                <a:spcPts val="0"/>
              </a:spcAft>
              <a:buSzPts val="1500"/>
              <a:buChar char="»"/>
              <a:defRPr/>
            </a:lvl5pPr>
            <a:lvl6pPr indent="-323850" lvl="5" marL="2743200" rtl="0">
              <a:spcBef>
                <a:spcPts val="300"/>
              </a:spcBef>
              <a:spcAft>
                <a:spcPts val="0"/>
              </a:spcAft>
              <a:buSzPts val="1500"/>
              <a:buChar char="•"/>
              <a:defRPr/>
            </a:lvl6pPr>
            <a:lvl7pPr indent="-323850" lvl="6" marL="3200400" rtl="0">
              <a:spcBef>
                <a:spcPts val="300"/>
              </a:spcBef>
              <a:spcAft>
                <a:spcPts val="0"/>
              </a:spcAft>
              <a:buSzPts val="1500"/>
              <a:buChar char="•"/>
              <a:defRPr/>
            </a:lvl7pPr>
            <a:lvl8pPr indent="-323850" lvl="7" marL="3657600" rtl="0">
              <a:spcBef>
                <a:spcPts val="300"/>
              </a:spcBef>
              <a:spcAft>
                <a:spcPts val="0"/>
              </a:spcAft>
              <a:buSzPts val="1500"/>
              <a:buChar char="•"/>
              <a:defRPr/>
            </a:lvl8pPr>
            <a:lvl9pPr indent="-323850" lvl="8" marL="4114800" rtl="0">
              <a:spcBef>
                <a:spcPts val="300"/>
              </a:spcBef>
              <a:spcAft>
                <a:spcPts val="0"/>
              </a:spcAft>
              <a:buSzPts val="1500"/>
              <a:buChar char="•"/>
              <a:defRPr/>
            </a:lvl9pPr>
          </a:lstStyle>
          <a:p/>
        </p:txBody>
      </p:sp>
      <p:sp>
        <p:nvSpPr>
          <p:cNvPr id="40" name="Google Shape;40;p6"/>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blipFill rotWithShape="1">
          <a:blip r:embed="rId2">
            <a:alphaModFix/>
          </a:blip>
          <a:stretch>
            <a:fillRect b="0" l="0" r="0" t="0"/>
          </a:stretch>
        </a:blipFill>
      </p:bgPr>
    </p:bg>
    <p:spTree>
      <p:nvGrpSpPr>
        <p:cNvPr id="41" name="Shape 41"/>
        <p:cNvGrpSpPr/>
        <p:nvPr/>
      </p:nvGrpSpPr>
      <p:grpSpPr>
        <a:xfrm>
          <a:off x="0" y="0"/>
          <a:ext cx="0" cy="0"/>
          <a:chOff x="0" y="0"/>
          <a:chExt cx="0" cy="0"/>
        </a:xfrm>
      </p:grpSpPr>
      <p:sp>
        <p:nvSpPr>
          <p:cNvPr id="42" name="Google Shape;42;p7"/>
          <p:cNvSpPr txBox="1"/>
          <p:nvPr>
            <p:ph type="ctrTitle"/>
          </p:nvPr>
        </p:nvSpPr>
        <p:spPr>
          <a:xfrm>
            <a:off x="3725333" y="1168400"/>
            <a:ext cx="5097000" cy="1676400"/>
          </a:xfrm>
          <a:prstGeom prst="rect">
            <a:avLst/>
          </a:prstGeom>
          <a:noFill/>
          <a:ln>
            <a:noFill/>
          </a:ln>
        </p:spPr>
        <p:txBody>
          <a:bodyPr anchorCtr="0" anchor="b" bIns="91425" lIns="91425" spcFirstLastPara="1" rIns="91425" wrap="square" tIns="91425"/>
          <a:lstStyle>
            <a:lvl1pPr indent="0" lvl="0" marL="0" marR="0" rtl="0" algn="l">
              <a:lnSpc>
                <a:spcPct val="133333"/>
              </a:lnSpc>
              <a:spcBef>
                <a:spcPts val="0"/>
              </a:spcBef>
              <a:spcAft>
                <a:spcPts val="0"/>
              </a:spcAft>
              <a:buClr>
                <a:srgbClr val="7F7F7F"/>
              </a:buClr>
              <a:buSzPts val="2700"/>
              <a:buFont typeface="Calibri"/>
              <a:buNone/>
              <a:defRPr b="1" i="0" sz="2700" u="none" cap="none" strike="noStrike">
                <a:solidFill>
                  <a:srgbClr val="7F7F7F"/>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43" name="Google Shape;43;p7"/>
          <p:cNvSpPr txBox="1"/>
          <p:nvPr>
            <p:ph idx="1" type="subTitle"/>
          </p:nvPr>
        </p:nvSpPr>
        <p:spPr>
          <a:xfrm>
            <a:off x="3725332" y="3206751"/>
            <a:ext cx="5097000" cy="901800"/>
          </a:xfrm>
          <a:prstGeom prst="rect">
            <a:avLst/>
          </a:prstGeom>
          <a:noFill/>
          <a:ln>
            <a:noFill/>
          </a:ln>
        </p:spPr>
        <p:txBody>
          <a:bodyPr anchorCtr="0" anchor="t" bIns="91425" lIns="91425" spcFirstLastPara="1" rIns="91425" wrap="square" tIns="91425"/>
          <a:lstStyle>
            <a:lvl1pPr indent="0" lvl="0" marL="0" marR="0" rtl="0" algn="l">
              <a:lnSpc>
                <a:spcPct val="116666"/>
              </a:lnSpc>
              <a:spcBef>
                <a:spcPts val="360"/>
              </a:spcBef>
              <a:spcAft>
                <a:spcPts val="0"/>
              </a:spcAft>
              <a:buClr>
                <a:srgbClr val="7F7F7F"/>
              </a:buClr>
              <a:buSzPts val="1800"/>
              <a:buFont typeface="Arial"/>
              <a:buNone/>
              <a:defRPr b="0" i="0" sz="1800" u="none" cap="none" strike="noStrike">
                <a:solidFill>
                  <a:srgbClr val="7F7F7F"/>
                </a:solidFill>
                <a:latin typeface="Calibri"/>
                <a:ea typeface="Calibri"/>
                <a:cs typeface="Calibri"/>
                <a:sym typeface="Calibri"/>
              </a:defRPr>
            </a:lvl1pPr>
            <a:lvl2pPr indent="0" lvl="1" marL="342900" marR="0" rtl="0" algn="ctr">
              <a:spcBef>
                <a:spcPts val="420"/>
              </a:spcBef>
              <a:spcAft>
                <a:spcPts val="0"/>
              </a:spcAft>
              <a:buClr>
                <a:srgbClr val="888888"/>
              </a:buClr>
              <a:buSzPts val="2100"/>
              <a:buFont typeface="Arial"/>
              <a:buNone/>
              <a:defRPr b="0" i="0" sz="2100" u="none" cap="none" strike="noStrike">
                <a:solidFill>
                  <a:srgbClr val="888888"/>
                </a:solidFill>
                <a:latin typeface="Calibri"/>
                <a:ea typeface="Calibri"/>
                <a:cs typeface="Calibri"/>
                <a:sym typeface="Calibri"/>
              </a:defRPr>
            </a:lvl2pPr>
            <a:lvl3pPr indent="0" lvl="2" marL="685800" marR="0" rtl="0" algn="ctr">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0" lvl="3" marL="1028700" marR="0" rtl="0" algn="ctr">
              <a:spcBef>
                <a:spcPts val="300"/>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4pPr>
            <a:lvl5pPr indent="0" lvl="4" marL="1371600" marR="0" rtl="0" algn="ctr">
              <a:spcBef>
                <a:spcPts val="300"/>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5pPr>
            <a:lvl6pPr indent="0" lvl="5" marL="1714500" marR="0" rtl="0" algn="ctr">
              <a:spcBef>
                <a:spcPts val="300"/>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6pPr>
            <a:lvl7pPr indent="0" lvl="6" marL="2057400" marR="0" rtl="0" algn="ctr">
              <a:spcBef>
                <a:spcPts val="300"/>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7pPr>
            <a:lvl8pPr indent="0" lvl="7" marL="2400300" marR="0" rtl="0" algn="ctr">
              <a:spcBef>
                <a:spcPts val="300"/>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8pPr>
            <a:lvl9pPr indent="0" lvl="8" marL="2743200" marR="0" rtl="0" algn="ctr">
              <a:spcBef>
                <a:spcPts val="300"/>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9pPr>
          </a:lstStyle>
          <a:p/>
        </p:txBody>
      </p:sp>
      <p:sp>
        <p:nvSpPr>
          <p:cNvPr id="44" name="Google Shape;44;p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 y="0"/>
            <a:ext cx="6138300" cy="7437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Clr>
                <a:srgbClr val="EEB211"/>
              </a:buClr>
              <a:buSzPts val="1800"/>
              <a:buFont typeface="Calibri"/>
              <a:buNone/>
              <a:defRPr b="0" i="0" sz="1800" u="none" cap="none" strike="noStrike">
                <a:solidFill>
                  <a:srgbClr val="EEB21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7" name="Google Shape;7;p1"/>
          <p:cNvSpPr txBox="1"/>
          <p:nvPr>
            <p:ph idx="1" type="body"/>
          </p:nvPr>
        </p:nvSpPr>
        <p:spPr>
          <a:xfrm>
            <a:off x="1" y="1117600"/>
            <a:ext cx="8847600" cy="3530700"/>
          </a:xfrm>
          <a:prstGeom prst="rect">
            <a:avLst/>
          </a:prstGeom>
          <a:noFill/>
          <a:ln>
            <a:noFill/>
          </a:ln>
        </p:spPr>
        <p:txBody>
          <a:bodyPr anchorCtr="0" anchor="t" bIns="91425" lIns="91425" spcFirstLastPara="1" rIns="91425" wrap="square" tIns="91425"/>
          <a:lstStyle>
            <a:lvl1pPr indent="-228600" lvl="0" marL="457200" marR="0" rtl="0" algn="l">
              <a:spcBef>
                <a:spcPts val="480"/>
              </a:spcBef>
              <a:spcAft>
                <a:spcPts val="0"/>
              </a:spcAft>
              <a:buClr>
                <a:srgbClr val="7F7F7F"/>
              </a:buClr>
              <a:buSzPts val="2400"/>
              <a:buFont typeface="Arial"/>
              <a:buNone/>
              <a:defRPr b="0" i="0" sz="2400" u="none" cap="none" strike="noStrike">
                <a:solidFill>
                  <a:srgbClr val="7F7F7F"/>
                </a:solidFill>
                <a:latin typeface="Calibri"/>
                <a:ea typeface="Calibri"/>
                <a:cs typeface="Calibri"/>
                <a:sym typeface="Calibri"/>
              </a:defRPr>
            </a:lvl1pPr>
            <a:lvl2pPr indent="-361950" lvl="1" marL="914400" marR="0" rtl="0" algn="l">
              <a:spcBef>
                <a:spcPts val="420"/>
              </a:spcBef>
              <a:spcAft>
                <a:spcPts val="0"/>
              </a:spcAft>
              <a:buClr>
                <a:srgbClr val="7F7F7F"/>
              </a:buClr>
              <a:buSzPts val="2100"/>
              <a:buFont typeface="Arial"/>
              <a:buChar char="•"/>
              <a:defRPr b="0" i="0" sz="2100" u="none" cap="none" strike="noStrike">
                <a:solidFill>
                  <a:srgbClr val="7F7F7F"/>
                </a:solidFill>
                <a:latin typeface="Calibri"/>
                <a:ea typeface="Calibri"/>
                <a:cs typeface="Calibri"/>
                <a:sym typeface="Calibri"/>
              </a:defRPr>
            </a:lvl2pPr>
            <a:lvl3pPr indent="-342900" lvl="2" marL="1371600" marR="0" rtl="0" algn="l">
              <a:spcBef>
                <a:spcPts val="360"/>
              </a:spcBef>
              <a:spcAft>
                <a:spcPts val="0"/>
              </a:spcAft>
              <a:buClr>
                <a:srgbClr val="7F7F7F"/>
              </a:buClr>
              <a:buSzPts val="1800"/>
              <a:buFont typeface="Arial"/>
              <a:buChar char="•"/>
              <a:defRPr b="0" i="0" sz="1800" u="none" cap="none" strike="noStrike">
                <a:solidFill>
                  <a:srgbClr val="7F7F7F"/>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Roboto Light"/>
                <a:ea typeface="Roboto Light"/>
                <a:cs typeface="Roboto Light"/>
                <a:sym typeface="Roboto Light"/>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Roboto Light"/>
                <a:ea typeface="Roboto Light"/>
                <a:cs typeface="Roboto Light"/>
                <a:sym typeface="Roboto Light"/>
              </a:defRPr>
            </a:lvl5pPr>
            <a:lvl6pPr indent="-323850" lvl="5" marL="274320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6pPr>
            <a:lvl7pPr indent="-323850" lvl="6" marL="320040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7pPr>
            <a:lvl8pPr indent="-323850" lvl="7" marL="365760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8pPr>
            <a:lvl9pPr indent="-323850" lvl="8" marL="411480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lgn="r">
              <a:buNone/>
              <a:defRPr sz="1300">
                <a:solidFill>
                  <a:srgbClr val="7F7F7F"/>
                </a:solidFill>
                <a:latin typeface="Calibri"/>
                <a:ea typeface="Calibri"/>
                <a:cs typeface="Calibri"/>
                <a:sym typeface="Calibri"/>
              </a:defRPr>
            </a:lvl1pPr>
            <a:lvl2pPr lvl="1" rtl="0" algn="r">
              <a:buNone/>
              <a:defRPr sz="1300">
                <a:solidFill>
                  <a:srgbClr val="7F7F7F"/>
                </a:solidFill>
                <a:latin typeface="Calibri"/>
                <a:ea typeface="Calibri"/>
                <a:cs typeface="Calibri"/>
                <a:sym typeface="Calibri"/>
              </a:defRPr>
            </a:lvl2pPr>
            <a:lvl3pPr lvl="2" rtl="0" algn="r">
              <a:buNone/>
              <a:defRPr sz="1300">
                <a:solidFill>
                  <a:srgbClr val="7F7F7F"/>
                </a:solidFill>
                <a:latin typeface="Calibri"/>
                <a:ea typeface="Calibri"/>
                <a:cs typeface="Calibri"/>
                <a:sym typeface="Calibri"/>
              </a:defRPr>
            </a:lvl3pPr>
            <a:lvl4pPr lvl="3" rtl="0" algn="r">
              <a:buNone/>
              <a:defRPr sz="1300">
                <a:solidFill>
                  <a:srgbClr val="7F7F7F"/>
                </a:solidFill>
                <a:latin typeface="Calibri"/>
                <a:ea typeface="Calibri"/>
                <a:cs typeface="Calibri"/>
                <a:sym typeface="Calibri"/>
              </a:defRPr>
            </a:lvl4pPr>
            <a:lvl5pPr lvl="4" rtl="0" algn="r">
              <a:buNone/>
              <a:defRPr sz="1300">
                <a:solidFill>
                  <a:srgbClr val="7F7F7F"/>
                </a:solidFill>
                <a:latin typeface="Calibri"/>
                <a:ea typeface="Calibri"/>
                <a:cs typeface="Calibri"/>
                <a:sym typeface="Calibri"/>
              </a:defRPr>
            </a:lvl5pPr>
            <a:lvl6pPr lvl="5" rtl="0" algn="r">
              <a:buNone/>
              <a:defRPr sz="1300">
                <a:solidFill>
                  <a:srgbClr val="7F7F7F"/>
                </a:solidFill>
                <a:latin typeface="Calibri"/>
                <a:ea typeface="Calibri"/>
                <a:cs typeface="Calibri"/>
                <a:sym typeface="Calibri"/>
              </a:defRPr>
            </a:lvl6pPr>
            <a:lvl7pPr lvl="6" rtl="0" algn="r">
              <a:buNone/>
              <a:defRPr sz="1300">
                <a:solidFill>
                  <a:srgbClr val="7F7F7F"/>
                </a:solidFill>
                <a:latin typeface="Calibri"/>
                <a:ea typeface="Calibri"/>
                <a:cs typeface="Calibri"/>
                <a:sym typeface="Calibri"/>
              </a:defRPr>
            </a:lvl7pPr>
            <a:lvl8pPr lvl="7" rtl="0" algn="r">
              <a:buNone/>
              <a:defRPr sz="1300">
                <a:solidFill>
                  <a:srgbClr val="7F7F7F"/>
                </a:solidFill>
                <a:latin typeface="Calibri"/>
                <a:ea typeface="Calibri"/>
                <a:cs typeface="Calibri"/>
                <a:sym typeface="Calibri"/>
              </a:defRPr>
            </a:lvl8pPr>
            <a:lvl9pPr lvl="8" rtl="0" algn="r">
              <a:buNone/>
              <a:defRPr sz="1300">
                <a:solidFill>
                  <a:srgbClr val="7F7F7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8.png"/><Relationship Id="rId4" Type="http://schemas.openxmlformats.org/officeDocument/2006/relationships/image" Target="../media/image23.png"/><Relationship Id="rId5"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4.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hyperlink" Target="https://doi.org/10.1063/1.872956" TargetMode="External"/><Relationship Id="rId4" Type="http://schemas.openxmlformats.org/officeDocument/2006/relationships/hyperlink" Target="https://doi.org/10.1063/1.873492" TargetMode="External"/><Relationship Id="rId5" Type="http://schemas.openxmlformats.org/officeDocument/2006/relationships/hyperlink" Target="http://aster.gforge.inria.fr/index.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 name="Shape 48"/>
        <p:cNvGrpSpPr/>
        <p:nvPr/>
      </p:nvGrpSpPr>
      <p:grpSpPr>
        <a:xfrm>
          <a:off x="0" y="0"/>
          <a:ext cx="0" cy="0"/>
          <a:chOff x="0" y="0"/>
          <a:chExt cx="0" cy="0"/>
        </a:xfrm>
      </p:grpSpPr>
      <p:sp>
        <p:nvSpPr>
          <p:cNvPr id="49" name="Google Shape;49;p8"/>
          <p:cNvSpPr txBox="1"/>
          <p:nvPr>
            <p:ph type="ctrTitle"/>
          </p:nvPr>
        </p:nvSpPr>
        <p:spPr>
          <a:xfrm>
            <a:off x="3847808" y="1168400"/>
            <a:ext cx="5097000" cy="1676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000"/>
              <a:t>MHD Stability</a:t>
            </a:r>
            <a:endParaRPr sz="4000"/>
          </a:p>
        </p:txBody>
      </p:sp>
      <p:sp>
        <p:nvSpPr>
          <p:cNvPr id="50" name="Google Shape;50;p8"/>
          <p:cNvSpPr txBox="1"/>
          <p:nvPr>
            <p:ph idx="1" type="subTitle"/>
          </p:nvPr>
        </p:nvSpPr>
        <p:spPr>
          <a:xfrm>
            <a:off x="3725332" y="3206751"/>
            <a:ext cx="5097000" cy="901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rPr lang="en"/>
              <a:t>N</a:t>
            </a:r>
            <a:r>
              <a:rPr lang="en"/>
              <a:t>ick Fassino, Reed Herner, Alex Shaw, Corey Smith</a:t>
            </a:r>
            <a:endParaRPr/>
          </a:p>
        </p:txBody>
      </p:sp>
      <p:sp>
        <p:nvSpPr>
          <p:cNvPr id="51" name="Google Shape;51;p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17"/>
          <p:cNvSpPr txBox="1"/>
          <p:nvPr>
            <p:ph idx="1" type="body"/>
          </p:nvPr>
        </p:nvSpPr>
        <p:spPr>
          <a:xfrm>
            <a:off x="0" y="819150"/>
            <a:ext cx="5508000" cy="35052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rPr lang="en" sz="3000"/>
              <a:t>Tearing Modes</a:t>
            </a:r>
            <a:endParaRPr sz="3000"/>
          </a:p>
          <a:p>
            <a:pPr indent="-368300" lvl="0" marL="457200" rtl="0" algn="l">
              <a:spcBef>
                <a:spcPts val="450"/>
              </a:spcBef>
              <a:spcAft>
                <a:spcPts val="0"/>
              </a:spcAft>
              <a:buSzPts val="2200"/>
              <a:buChar char="●"/>
            </a:pPr>
            <a:r>
              <a:rPr lang="en" sz="2200"/>
              <a:t>Arises in absence of perfectly-conducting PFC.</a:t>
            </a:r>
            <a:endParaRPr sz="2200"/>
          </a:p>
          <a:p>
            <a:pPr indent="-368300" lvl="0" marL="457200" rtl="0" algn="l">
              <a:spcBef>
                <a:spcPts val="0"/>
              </a:spcBef>
              <a:spcAft>
                <a:spcPts val="0"/>
              </a:spcAft>
              <a:buSzPts val="2200"/>
              <a:buChar char="●"/>
            </a:pPr>
            <a:r>
              <a:rPr lang="en" sz="2200"/>
              <a:t>Relaxes inter-plasma interface to one of lower magnetic energy.</a:t>
            </a:r>
            <a:endParaRPr sz="2200"/>
          </a:p>
          <a:p>
            <a:pPr indent="-368300" lvl="0" marL="457200" rtl="0" algn="l">
              <a:spcBef>
                <a:spcPts val="0"/>
              </a:spcBef>
              <a:spcAft>
                <a:spcPts val="0"/>
              </a:spcAft>
              <a:buSzPts val="2200"/>
              <a:buChar char="●"/>
            </a:pPr>
            <a:r>
              <a:rPr lang="en" sz="2200"/>
              <a:t>Magnetic Reconnection.</a:t>
            </a:r>
            <a:endParaRPr sz="2200"/>
          </a:p>
          <a:p>
            <a:pPr indent="-368300" lvl="0" marL="457200" rtl="0" algn="l">
              <a:spcBef>
                <a:spcPts val="0"/>
              </a:spcBef>
              <a:spcAft>
                <a:spcPts val="0"/>
              </a:spcAft>
              <a:buSzPts val="2200"/>
              <a:buChar char="●"/>
            </a:pPr>
            <a:r>
              <a:rPr lang="en" sz="2200"/>
              <a:t>Magnetic energy released contributes to plasma heating.</a:t>
            </a:r>
            <a:endParaRPr sz="2200"/>
          </a:p>
          <a:p>
            <a:pPr indent="0" lvl="0" marL="0" rtl="0" algn="l">
              <a:spcBef>
                <a:spcPts val="450"/>
              </a:spcBef>
              <a:spcAft>
                <a:spcPts val="450"/>
              </a:spcAft>
              <a:buNone/>
            </a:pPr>
            <a:r>
              <a:t/>
            </a:r>
            <a:endParaRPr sz="2200"/>
          </a:p>
        </p:txBody>
      </p:sp>
      <p:sp>
        <p:nvSpPr>
          <p:cNvPr id="137" name="Google Shape;137;p17"/>
          <p:cNvSpPr txBox="1"/>
          <p:nvPr>
            <p:ph type="title"/>
          </p:nvPr>
        </p:nvSpPr>
        <p:spPr>
          <a:xfrm>
            <a:off x="1" y="0"/>
            <a:ext cx="6138300" cy="74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200"/>
              <a:t>Resistive </a:t>
            </a:r>
            <a:r>
              <a:rPr lang="en" sz="4200"/>
              <a:t>MHD: m=1</a:t>
            </a:r>
            <a:endParaRPr sz="4200"/>
          </a:p>
        </p:txBody>
      </p:sp>
      <p:sp>
        <p:nvSpPr>
          <p:cNvPr id="138" name="Google Shape;138;p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39" name="Google Shape;139;p17"/>
          <p:cNvPicPr preferRelativeResize="0"/>
          <p:nvPr/>
        </p:nvPicPr>
        <p:blipFill>
          <a:blip r:embed="rId3">
            <a:alphaModFix/>
          </a:blip>
          <a:stretch>
            <a:fillRect/>
          </a:stretch>
        </p:blipFill>
        <p:spPr>
          <a:xfrm>
            <a:off x="5620538" y="1708050"/>
            <a:ext cx="1394475" cy="909450"/>
          </a:xfrm>
          <a:prstGeom prst="rect">
            <a:avLst/>
          </a:prstGeom>
          <a:noFill/>
          <a:ln>
            <a:noFill/>
          </a:ln>
        </p:spPr>
      </p:pic>
      <p:pic>
        <p:nvPicPr>
          <p:cNvPr id="140" name="Google Shape;140;p17"/>
          <p:cNvPicPr preferRelativeResize="0"/>
          <p:nvPr/>
        </p:nvPicPr>
        <p:blipFill>
          <a:blip r:embed="rId4">
            <a:alphaModFix/>
          </a:blip>
          <a:stretch>
            <a:fillRect/>
          </a:stretch>
        </p:blipFill>
        <p:spPr>
          <a:xfrm>
            <a:off x="5880400" y="1192476"/>
            <a:ext cx="633150" cy="257754"/>
          </a:xfrm>
          <a:prstGeom prst="rect">
            <a:avLst/>
          </a:prstGeom>
          <a:noFill/>
          <a:ln>
            <a:noFill/>
          </a:ln>
        </p:spPr>
      </p:pic>
      <p:pic>
        <p:nvPicPr>
          <p:cNvPr id="141" name="Google Shape;141;p17"/>
          <p:cNvPicPr preferRelativeResize="0"/>
          <p:nvPr/>
        </p:nvPicPr>
        <p:blipFill>
          <a:blip r:embed="rId4">
            <a:alphaModFix/>
          </a:blip>
          <a:stretch>
            <a:fillRect/>
          </a:stretch>
        </p:blipFill>
        <p:spPr>
          <a:xfrm rot="5400000">
            <a:off x="5983847" y="1147980"/>
            <a:ext cx="426256" cy="275496"/>
          </a:xfrm>
          <a:prstGeom prst="rect">
            <a:avLst/>
          </a:prstGeom>
          <a:noFill/>
          <a:ln>
            <a:noFill/>
          </a:ln>
        </p:spPr>
      </p:pic>
      <p:pic>
        <p:nvPicPr>
          <p:cNvPr id="142" name="Google Shape;142;p17"/>
          <p:cNvPicPr preferRelativeResize="0"/>
          <p:nvPr/>
        </p:nvPicPr>
        <p:blipFill>
          <a:blip r:embed="rId4">
            <a:alphaModFix/>
          </a:blip>
          <a:stretch>
            <a:fillRect/>
          </a:stretch>
        </p:blipFill>
        <p:spPr>
          <a:xfrm rot="5400000">
            <a:off x="5983847" y="1294917"/>
            <a:ext cx="426256" cy="52859"/>
          </a:xfrm>
          <a:prstGeom prst="rect">
            <a:avLst/>
          </a:prstGeom>
          <a:noFill/>
          <a:ln>
            <a:noFill/>
          </a:ln>
        </p:spPr>
      </p:pic>
      <p:pic>
        <p:nvPicPr>
          <p:cNvPr id="143" name="Google Shape;143;p17"/>
          <p:cNvPicPr preferRelativeResize="0"/>
          <p:nvPr/>
        </p:nvPicPr>
        <p:blipFill>
          <a:blip r:embed="rId4">
            <a:alphaModFix/>
          </a:blip>
          <a:stretch>
            <a:fillRect/>
          </a:stretch>
        </p:blipFill>
        <p:spPr>
          <a:xfrm>
            <a:off x="5845800" y="2215550"/>
            <a:ext cx="633150" cy="297475"/>
          </a:xfrm>
          <a:prstGeom prst="rect">
            <a:avLst/>
          </a:prstGeom>
          <a:noFill/>
          <a:ln>
            <a:noFill/>
          </a:ln>
        </p:spPr>
      </p:pic>
      <p:pic>
        <p:nvPicPr>
          <p:cNvPr id="144" name="Google Shape;144;p17"/>
          <p:cNvPicPr preferRelativeResize="0"/>
          <p:nvPr/>
        </p:nvPicPr>
        <p:blipFill>
          <a:blip r:embed="rId5">
            <a:alphaModFix/>
          </a:blip>
          <a:stretch>
            <a:fillRect/>
          </a:stretch>
        </p:blipFill>
        <p:spPr>
          <a:xfrm>
            <a:off x="5507925" y="1461150"/>
            <a:ext cx="3426089" cy="28632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18"/>
          <p:cNvSpPr txBox="1"/>
          <p:nvPr>
            <p:ph idx="1" type="body"/>
          </p:nvPr>
        </p:nvSpPr>
        <p:spPr>
          <a:xfrm>
            <a:off x="0" y="819150"/>
            <a:ext cx="4854300" cy="35052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rPr lang="en" sz="3000"/>
              <a:t>Edge Localized Modes (ELMs)</a:t>
            </a:r>
            <a:endParaRPr sz="3000"/>
          </a:p>
          <a:p>
            <a:pPr indent="-368300" lvl="0" marL="457200" rtl="0" algn="l">
              <a:spcBef>
                <a:spcPts val="450"/>
              </a:spcBef>
              <a:spcAft>
                <a:spcPts val="0"/>
              </a:spcAft>
              <a:buSzPts val="2200"/>
              <a:buChar char="●"/>
            </a:pPr>
            <a:r>
              <a:rPr lang="en" sz="2200"/>
              <a:t>Occurs at edge region of tokamak plasma during H-Mode transition</a:t>
            </a:r>
            <a:endParaRPr sz="2200"/>
          </a:p>
          <a:p>
            <a:pPr indent="0" lvl="0" marL="0" rtl="0" algn="l">
              <a:spcBef>
                <a:spcPts val="450"/>
              </a:spcBef>
              <a:spcAft>
                <a:spcPts val="0"/>
              </a:spcAft>
              <a:buNone/>
            </a:pPr>
            <a:r>
              <a:t/>
            </a:r>
            <a:endParaRPr sz="2200"/>
          </a:p>
          <a:p>
            <a:pPr indent="-368300" lvl="0" marL="457200" rtl="0" algn="l">
              <a:spcBef>
                <a:spcPts val="450"/>
              </a:spcBef>
              <a:spcAft>
                <a:spcPts val="0"/>
              </a:spcAft>
              <a:buSzPts val="2200"/>
              <a:buChar char="●"/>
            </a:pPr>
            <a:r>
              <a:rPr lang="en" sz="2200"/>
              <a:t>Major challenge because of damage to wall components (i.e. divertor plates)</a:t>
            </a:r>
            <a:endParaRPr sz="2200"/>
          </a:p>
        </p:txBody>
      </p:sp>
      <p:sp>
        <p:nvSpPr>
          <p:cNvPr id="150" name="Google Shape;150;p18"/>
          <p:cNvSpPr txBox="1"/>
          <p:nvPr>
            <p:ph type="title"/>
          </p:nvPr>
        </p:nvSpPr>
        <p:spPr>
          <a:xfrm>
            <a:off x="1" y="0"/>
            <a:ext cx="6138300" cy="74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200"/>
              <a:t>Disruptive Instability</a:t>
            </a:r>
            <a:endParaRPr sz="4200"/>
          </a:p>
        </p:txBody>
      </p:sp>
      <p:sp>
        <p:nvSpPr>
          <p:cNvPr id="151" name="Google Shape;151;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52" name="Google Shape;152;p18"/>
          <p:cNvPicPr preferRelativeResize="0"/>
          <p:nvPr/>
        </p:nvPicPr>
        <p:blipFill>
          <a:blip r:embed="rId3">
            <a:alphaModFix/>
          </a:blip>
          <a:stretch>
            <a:fillRect/>
          </a:stretch>
        </p:blipFill>
        <p:spPr>
          <a:xfrm>
            <a:off x="4854300" y="1592600"/>
            <a:ext cx="4289700" cy="1985451"/>
          </a:xfrm>
          <a:prstGeom prst="rect">
            <a:avLst/>
          </a:prstGeom>
          <a:noFill/>
          <a:ln>
            <a:noFill/>
          </a:ln>
        </p:spPr>
      </p:pic>
      <p:sp>
        <p:nvSpPr>
          <p:cNvPr id="153" name="Google Shape;153;p18"/>
          <p:cNvSpPr txBox="1"/>
          <p:nvPr/>
        </p:nvSpPr>
        <p:spPr>
          <a:xfrm>
            <a:off x="5721150" y="3698300"/>
            <a:ext cx="2556000" cy="5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ELM Crash sending plasma particles to the scrape off layer</a:t>
            </a:r>
            <a:endParaRPr>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19"/>
          <p:cNvSpPr txBox="1"/>
          <p:nvPr>
            <p:ph idx="1" type="body"/>
          </p:nvPr>
        </p:nvSpPr>
        <p:spPr>
          <a:xfrm>
            <a:off x="1" y="1117600"/>
            <a:ext cx="8830800" cy="3505200"/>
          </a:xfrm>
          <a:prstGeom prst="rect">
            <a:avLst/>
          </a:prstGeom>
        </p:spPr>
        <p:txBody>
          <a:bodyPr anchorCtr="0" anchor="t" bIns="91425" lIns="91425" spcFirstLastPara="1" rIns="91425" wrap="square" tIns="91425">
            <a:noAutofit/>
          </a:bodyPr>
          <a:lstStyle/>
          <a:p>
            <a:pPr indent="-368300" lvl="0" marL="457200" rtl="0" algn="l">
              <a:spcBef>
                <a:spcPts val="360"/>
              </a:spcBef>
              <a:spcAft>
                <a:spcPts val="0"/>
              </a:spcAft>
              <a:buClr>
                <a:srgbClr val="999999"/>
              </a:buClr>
              <a:buSzPts val="2200"/>
              <a:buChar char="●"/>
            </a:pPr>
            <a:r>
              <a:rPr lang="en" sz="2200">
                <a:solidFill>
                  <a:srgbClr val="999999"/>
                </a:solidFill>
              </a:rPr>
              <a:t>Introduction and Definition of MHD Instability</a:t>
            </a:r>
            <a:endParaRPr sz="2200">
              <a:solidFill>
                <a:srgbClr val="999999"/>
              </a:solidFill>
            </a:endParaRPr>
          </a:p>
          <a:p>
            <a:pPr indent="-368300" lvl="0" marL="457200" rtl="0" algn="l">
              <a:spcBef>
                <a:spcPts val="0"/>
              </a:spcBef>
              <a:spcAft>
                <a:spcPts val="0"/>
              </a:spcAft>
              <a:buClr>
                <a:srgbClr val="999999"/>
              </a:buClr>
              <a:buSzPts val="2200"/>
              <a:buChar char="●"/>
            </a:pPr>
            <a:r>
              <a:rPr lang="en" sz="2200">
                <a:solidFill>
                  <a:srgbClr val="999999"/>
                </a:solidFill>
              </a:rPr>
              <a:t>Types of MHD Instability</a:t>
            </a:r>
            <a:endParaRPr sz="2200">
              <a:solidFill>
                <a:srgbClr val="999999"/>
              </a:solidFill>
            </a:endParaRPr>
          </a:p>
          <a:p>
            <a:pPr indent="-368300" lvl="0" marL="457200" rtl="0" algn="l">
              <a:spcBef>
                <a:spcPts val="0"/>
              </a:spcBef>
              <a:spcAft>
                <a:spcPts val="0"/>
              </a:spcAft>
              <a:buClr>
                <a:srgbClr val="000000"/>
              </a:buClr>
              <a:buSzPts val="2200"/>
              <a:buChar char="●"/>
            </a:pPr>
            <a:r>
              <a:rPr lang="en" sz="2200">
                <a:solidFill>
                  <a:srgbClr val="000000"/>
                </a:solidFill>
              </a:rPr>
              <a:t>Predictive Tools</a:t>
            </a:r>
            <a:endParaRPr sz="2200">
              <a:solidFill>
                <a:srgbClr val="000000"/>
              </a:solidFill>
            </a:endParaRPr>
          </a:p>
          <a:p>
            <a:pPr indent="-368300" lvl="0" marL="457200" rtl="0" algn="l">
              <a:spcBef>
                <a:spcPts val="0"/>
              </a:spcBef>
              <a:spcAft>
                <a:spcPts val="0"/>
              </a:spcAft>
              <a:buClr>
                <a:srgbClr val="999999"/>
              </a:buClr>
              <a:buSzPts val="2200"/>
              <a:buChar char="●"/>
            </a:pPr>
            <a:r>
              <a:rPr lang="en" sz="2200">
                <a:solidFill>
                  <a:srgbClr val="999999"/>
                </a:solidFill>
              </a:rPr>
              <a:t>Concerns in Practice</a:t>
            </a:r>
            <a:endParaRPr sz="2200">
              <a:solidFill>
                <a:srgbClr val="999999"/>
              </a:solidFill>
            </a:endParaRPr>
          </a:p>
        </p:txBody>
      </p:sp>
      <p:sp>
        <p:nvSpPr>
          <p:cNvPr id="159" name="Google Shape;159;p19"/>
          <p:cNvSpPr txBox="1"/>
          <p:nvPr>
            <p:ph type="title"/>
          </p:nvPr>
        </p:nvSpPr>
        <p:spPr>
          <a:xfrm>
            <a:off x="1" y="76525"/>
            <a:ext cx="6138300" cy="74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200"/>
              <a:t>Outline</a:t>
            </a:r>
            <a:endParaRPr sz="4200"/>
          </a:p>
        </p:txBody>
      </p:sp>
      <p:pic>
        <p:nvPicPr>
          <p:cNvPr id="160" name="Google Shape;160;p19"/>
          <p:cNvPicPr preferRelativeResize="0"/>
          <p:nvPr/>
        </p:nvPicPr>
        <p:blipFill>
          <a:blip r:embed="rId3">
            <a:alphaModFix/>
          </a:blip>
          <a:stretch>
            <a:fillRect/>
          </a:stretch>
        </p:blipFill>
        <p:spPr>
          <a:xfrm>
            <a:off x="4753575" y="2067175"/>
            <a:ext cx="4077226" cy="2293450"/>
          </a:xfrm>
          <a:prstGeom prst="rect">
            <a:avLst/>
          </a:prstGeom>
          <a:noFill/>
          <a:ln>
            <a:noFill/>
          </a:ln>
        </p:spPr>
      </p:pic>
      <p:sp>
        <p:nvSpPr>
          <p:cNvPr id="161" name="Google Shape;161;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0"/>
          <p:cNvSpPr txBox="1"/>
          <p:nvPr>
            <p:ph idx="1" type="body"/>
          </p:nvPr>
        </p:nvSpPr>
        <p:spPr>
          <a:xfrm>
            <a:off x="1" y="1117600"/>
            <a:ext cx="8830800" cy="3505200"/>
          </a:xfrm>
          <a:prstGeom prst="rect">
            <a:avLst/>
          </a:prstGeom>
        </p:spPr>
        <p:txBody>
          <a:bodyPr anchorCtr="0" anchor="t" bIns="91425" lIns="91425" spcFirstLastPara="1" rIns="91425" wrap="square" tIns="91425">
            <a:noAutofit/>
          </a:bodyPr>
          <a:lstStyle/>
          <a:p>
            <a:pPr indent="-368300" lvl="0" marL="457200" rtl="0" algn="l">
              <a:spcBef>
                <a:spcPts val="360"/>
              </a:spcBef>
              <a:spcAft>
                <a:spcPts val="0"/>
              </a:spcAft>
              <a:buSzPts val="2200"/>
              <a:buChar char="●"/>
            </a:pPr>
            <a:r>
              <a:rPr lang="en" sz="2200"/>
              <a:t>For ITER development, current experimental knowledge must be configured for plasma replication</a:t>
            </a:r>
            <a:endParaRPr sz="2200"/>
          </a:p>
          <a:p>
            <a:pPr indent="-368300" lvl="0" marL="457200" rtl="0" algn="l">
              <a:spcBef>
                <a:spcPts val="0"/>
              </a:spcBef>
              <a:spcAft>
                <a:spcPts val="0"/>
              </a:spcAft>
              <a:buSzPts val="2200"/>
              <a:buChar char="●"/>
            </a:pPr>
            <a:r>
              <a:rPr lang="en" sz="2200"/>
              <a:t>Existing tokamaks have been utilized to mirror ITER’s fusion gain, Q=10</a:t>
            </a:r>
            <a:endParaRPr sz="2200"/>
          </a:p>
          <a:p>
            <a:pPr indent="-368300" lvl="0" marL="457200" rtl="0" algn="l">
              <a:spcBef>
                <a:spcPts val="0"/>
              </a:spcBef>
              <a:spcAft>
                <a:spcPts val="0"/>
              </a:spcAft>
              <a:buSzPts val="2200"/>
              <a:buChar char="●"/>
            </a:pPr>
            <a:r>
              <a:rPr lang="en" sz="2200"/>
              <a:t>DIII-D was used for such information, attempting to replicate key plasma parameters</a:t>
            </a:r>
            <a:endParaRPr sz="2200"/>
          </a:p>
          <a:p>
            <a:pPr indent="-368300" lvl="0" marL="457200" rtl="0" algn="l">
              <a:spcBef>
                <a:spcPts val="0"/>
              </a:spcBef>
              <a:spcAft>
                <a:spcPts val="0"/>
              </a:spcAft>
              <a:buSzPts val="2200"/>
              <a:buChar char="●"/>
            </a:pPr>
            <a:r>
              <a:rPr lang="en" sz="2200"/>
              <a:t>Specifically, normalized plasma current I, normalized pressure β, similar aspect ratio</a:t>
            </a:r>
            <a:endParaRPr sz="2200"/>
          </a:p>
          <a:p>
            <a:pPr indent="-368300" lvl="0" marL="457200" rtl="0" algn="l">
              <a:spcBef>
                <a:spcPts val="0"/>
              </a:spcBef>
              <a:spcAft>
                <a:spcPts val="0"/>
              </a:spcAft>
              <a:buSzPts val="2200"/>
              <a:buChar char="●"/>
            </a:pPr>
            <a:r>
              <a:rPr lang="en" sz="2200"/>
              <a:t>Such parameters combine to create an ITER baseline scenario, which can yield relevant information on the stability of such a plasma</a:t>
            </a:r>
            <a:endParaRPr sz="2200"/>
          </a:p>
        </p:txBody>
      </p:sp>
      <p:sp>
        <p:nvSpPr>
          <p:cNvPr id="167" name="Google Shape;167;p20"/>
          <p:cNvSpPr txBox="1"/>
          <p:nvPr>
            <p:ph type="title"/>
          </p:nvPr>
        </p:nvSpPr>
        <p:spPr>
          <a:xfrm>
            <a:off x="1" y="0"/>
            <a:ext cx="6138300" cy="74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200"/>
              <a:t>Learning From </a:t>
            </a:r>
            <a:r>
              <a:rPr lang="en" sz="4200"/>
              <a:t>DIII-D</a:t>
            </a:r>
            <a:endParaRPr sz="4200"/>
          </a:p>
        </p:txBody>
      </p:sp>
      <p:sp>
        <p:nvSpPr>
          <p:cNvPr id="168" name="Google Shape;168;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1"/>
          <p:cNvSpPr txBox="1"/>
          <p:nvPr>
            <p:ph idx="1" type="body"/>
          </p:nvPr>
        </p:nvSpPr>
        <p:spPr>
          <a:xfrm>
            <a:off x="1" y="1117600"/>
            <a:ext cx="8830800" cy="3505200"/>
          </a:xfrm>
          <a:prstGeom prst="rect">
            <a:avLst/>
          </a:prstGeom>
        </p:spPr>
        <p:txBody>
          <a:bodyPr anchorCtr="0" anchor="t" bIns="91425" lIns="91425" spcFirstLastPara="1" rIns="91425" wrap="square" tIns="91425">
            <a:noAutofit/>
          </a:bodyPr>
          <a:lstStyle/>
          <a:p>
            <a:pPr indent="-368300" lvl="0" marL="457200" rtl="0" algn="l">
              <a:spcBef>
                <a:spcPts val="360"/>
              </a:spcBef>
              <a:spcAft>
                <a:spcPts val="0"/>
              </a:spcAft>
              <a:buSzPts val="2200"/>
              <a:buChar char="●"/>
            </a:pPr>
            <a:r>
              <a:rPr lang="en" sz="2200"/>
              <a:t>The high current present in ITER lends concern of MHD instabilities</a:t>
            </a:r>
            <a:endParaRPr sz="2200"/>
          </a:p>
          <a:p>
            <a:pPr indent="-368300" lvl="0" marL="457200" rtl="0" algn="l">
              <a:spcBef>
                <a:spcPts val="0"/>
              </a:spcBef>
              <a:spcAft>
                <a:spcPts val="0"/>
              </a:spcAft>
              <a:buSzPts val="2200"/>
              <a:buChar char="●"/>
            </a:pPr>
            <a:r>
              <a:rPr lang="en" sz="2200"/>
              <a:t>This proved true to an extent, through direct perturbations of the DIII-D Baseline case</a:t>
            </a:r>
            <a:endParaRPr sz="2200"/>
          </a:p>
          <a:p>
            <a:pPr indent="-368300" lvl="0" marL="457200" rtl="0" algn="l">
              <a:spcBef>
                <a:spcPts val="0"/>
              </a:spcBef>
              <a:spcAft>
                <a:spcPts val="0"/>
              </a:spcAft>
              <a:buSzPts val="2200"/>
              <a:buChar char="●"/>
            </a:pPr>
            <a:r>
              <a:rPr lang="en" sz="2200"/>
              <a:t>Initial experiments establishing the base case maintained stability; such stability collapses with the variation of neutral beam </a:t>
            </a:r>
            <a:r>
              <a:rPr lang="en" sz="2200"/>
              <a:t>injected</a:t>
            </a:r>
            <a:r>
              <a:rPr lang="en" sz="2200"/>
              <a:t> torque</a:t>
            </a:r>
            <a:endParaRPr sz="2200"/>
          </a:p>
          <a:p>
            <a:pPr indent="-368300" lvl="0" marL="457200" rtl="0" algn="l">
              <a:spcBef>
                <a:spcPts val="0"/>
              </a:spcBef>
              <a:spcAft>
                <a:spcPts val="0"/>
              </a:spcAft>
              <a:buSzPts val="2200"/>
              <a:buChar char="●"/>
            </a:pPr>
            <a:r>
              <a:rPr lang="en" sz="2200"/>
              <a:t>20 Hz </a:t>
            </a:r>
            <a:r>
              <a:rPr lang="en" sz="2200"/>
              <a:t>toroidal</a:t>
            </a:r>
            <a:r>
              <a:rPr lang="en" sz="2200"/>
              <a:t> </a:t>
            </a:r>
            <a:r>
              <a:rPr lang="en" sz="2200"/>
              <a:t>perturbations</a:t>
            </a:r>
            <a:r>
              <a:rPr lang="en" sz="2200"/>
              <a:t> were introduced, measuring the plasma response </a:t>
            </a:r>
            <a:endParaRPr sz="2200"/>
          </a:p>
          <a:p>
            <a:pPr indent="-368300" lvl="0" marL="457200" rtl="0" algn="l">
              <a:spcBef>
                <a:spcPts val="0"/>
              </a:spcBef>
              <a:spcAft>
                <a:spcPts val="0"/>
              </a:spcAft>
              <a:buSzPts val="2200"/>
              <a:buChar char="●"/>
            </a:pPr>
            <a:r>
              <a:rPr lang="en" sz="2200"/>
              <a:t>Despite low frequency, goal is to uncover underlying stability trends as a means of explaining macroscopic tearing</a:t>
            </a:r>
            <a:endParaRPr sz="2200"/>
          </a:p>
        </p:txBody>
      </p:sp>
      <p:sp>
        <p:nvSpPr>
          <p:cNvPr id="174" name="Google Shape;174;p21"/>
          <p:cNvSpPr txBox="1"/>
          <p:nvPr>
            <p:ph type="title"/>
          </p:nvPr>
        </p:nvSpPr>
        <p:spPr>
          <a:xfrm>
            <a:off x="1" y="0"/>
            <a:ext cx="6138300" cy="74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200"/>
              <a:t>Plasma Disruptions</a:t>
            </a:r>
            <a:endParaRPr sz="4200"/>
          </a:p>
        </p:txBody>
      </p:sp>
      <p:sp>
        <p:nvSpPr>
          <p:cNvPr id="175" name="Google Shape;175;p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pic>
        <p:nvPicPr>
          <p:cNvPr id="180" name="Google Shape;180;p22"/>
          <p:cNvPicPr preferRelativeResize="0"/>
          <p:nvPr/>
        </p:nvPicPr>
        <p:blipFill rotWithShape="1">
          <a:blip r:embed="rId3">
            <a:alphaModFix/>
          </a:blip>
          <a:srcRect b="-3239" l="2242" r="-3242" t="7947"/>
          <a:stretch/>
        </p:blipFill>
        <p:spPr>
          <a:xfrm>
            <a:off x="2724775" y="3058775"/>
            <a:ext cx="4036151" cy="1727100"/>
          </a:xfrm>
          <a:prstGeom prst="rect">
            <a:avLst/>
          </a:prstGeom>
          <a:noFill/>
          <a:ln>
            <a:noFill/>
          </a:ln>
        </p:spPr>
      </p:pic>
      <p:sp>
        <p:nvSpPr>
          <p:cNvPr id="181" name="Google Shape;181;p22"/>
          <p:cNvSpPr txBox="1"/>
          <p:nvPr>
            <p:ph idx="1" type="body"/>
          </p:nvPr>
        </p:nvSpPr>
        <p:spPr>
          <a:xfrm>
            <a:off x="1" y="1028725"/>
            <a:ext cx="8830800" cy="3505200"/>
          </a:xfrm>
          <a:prstGeom prst="rect">
            <a:avLst/>
          </a:prstGeom>
        </p:spPr>
        <p:txBody>
          <a:bodyPr anchorCtr="0" anchor="t" bIns="91425" lIns="91425" spcFirstLastPara="1" rIns="91425" wrap="square" tIns="91425">
            <a:noAutofit/>
          </a:bodyPr>
          <a:lstStyle/>
          <a:p>
            <a:pPr indent="-342900" lvl="0" marL="457200" rtl="0" algn="l">
              <a:spcBef>
                <a:spcPts val="360"/>
              </a:spcBef>
              <a:spcAft>
                <a:spcPts val="0"/>
              </a:spcAft>
              <a:buSzPts val="1800"/>
              <a:buChar char="●"/>
            </a:pPr>
            <a:r>
              <a:rPr lang="en"/>
              <a:t>Plasma stability showed sensitivity to the normalized pressure and internal inductance in particular</a:t>
            </a:r>
            <a:endParaRPr/>
          </a:p>
          <a:p>
            <a:pPr indent="-342900" lvl="0" marL="457200" rtl="0" algn="l">
              <a:spcBef>
                <a:spcPts val="360"/>
              </a:spcBef>
              <a:spcAft>
                <a:spcPts val="0"/>
              </a:spcAft>
              <a:buSzPts val="1800"/>
              <a:buChar char="●"/>
            </a:pPr>
            <a:r>
              <a:rPr lang="en"/>
              <a:t>Resistive wall mode RWM, develop from the lack of perfectly </a:t>
            </a:r>
            <a:endParaRPr/>
          </a:p>
          <a:p>
            <a:pPr indent="0" lvl="0" marL="457200" rtl="0" algn="l">
              <a:spcBef>
                <a:spcPts val="450"/>
              </a:spcBef>
              <a:spcAft>
                <a:spcPts val="0"/>
              </a:spcAft>
              <a:buNone/>
            </a:pPr>
            <a:r>
              <a:rPr lang="en"/>
              <a:t>conducting wall</a:t>
            </a:r>
            <a:endParaRPr/>
          </a:p>
          <a:p>
            <a:pPr indent="-342900" lvl="0" marL="457200" rtl="0" algn="l">
              <a:spcBef>
                <a:spcPts val="450"/>
              </a:spcBef>
              <a:spcAft>
                <a:spcPts val="0"/>
              </a:spcAft>
              <a:buSzPts val="1800"/>
              <a:buChar char="●"/>
            </a:pPr>
            <a:r>
              <a:rPr lang="en"/>
              <a:t>Growth rate increases with β</a:t>
            </a:r>
            <a:r>
              <a:rPr baseline="-25000" lang="en"/>
              <a:t>N</a:t>
            </a:r>
            <a:r>
              <a:rPr lang="en"/>
              <a:t> and decreases with inductance</a:t>
            </a:r>
            <a:endParaRPr/>
          </a:p>
          <a:p>
            <a:pPr indent="-342900" lvl="0" marL="457200" rtl="0" algn="l">
              <a:spcBef>
                <a:spcPts val="0"/>
              </a:spcBef>
              <a:spcAft>
                <a:spcPts val="0"/>
              </a:spcAft>
              <a:buSzPts val="1800"/>
              <a:buChar char="●"/>
            </a:pPr>
            <a:r>
              <a:rPr lang="en"/>
              <a:t>Measurements are closer to 0, or marginal stability, than ideal                                              MHD calculations </a:t>
            </a:r>
            <a:endParaRPr/>
          </a:p>
        </p:txBody>
      </p:sp>
      <p:sp>
        <p:nvSpPr>
          <p:cNvPr id="182" name="Google Shape;182;p22"/>
          <p:cNvSpPr txBox="1"/>
          <p:nvPr>
            <p:ph type="title"/>
          </p:nvPr>
        </p:nvSpPr>
        <p:spPr>
          <a:xfrm>
            <a:off x="1" y="0"/>
            <a:ext cx="6138300" cy="74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200"/>
              <a:t>Plasma Response</a:t>
            </a:r>
            <a:endParaRPr sz="4200"/>
          </a:p>
        </p:txBody>
      </p:sp>
      <p:pic>
        <p:nvPicPr>
          <p:cNvPr id="183" name="Google Shape;183;p22"/>
          <p:cNvPicPr preferRelativeResize="0"/>
          <p:nvPr/>
        </p:nvPicPr>
        <p:blipFill>
          <a:blip r:embed="rId4">
            <a:alphaModFix/>
          </a:blip>
          <a:stretch>
            <a:fillRect/>
          </a:stretch>
        </p:blipFill>
        <p:spPr>
          <a:xfrm>
            <a:off x="6760925" y="1902350"/>
            <a:ext cx="2069875" cy="2883525"/>
          </a:xfrm>
          <a:prstGeom prst="rect">
            <a:avLst/>
          </a:prstGeom>
          <a:noFill/>
          <a:ln>
            <a:noFill/>
          </a:ln>
        </p:spPr>
      </p:pic>
      <p:sp>
        <p:nvSpPr>
          <p:cNvPr id="184" name="Google Shape;184;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3"/>
          <p:cNvSpPr txBox="1"/>
          <p:nvPr>
            <p:ph idx="1" type="body"/>
          </p:nvPr>
        </p:nvSpPr>
        <p:spPr>
          <a:xfrm>
            <a:off x="1" y="1056200"/>
            <a:ext cx="8830800" cy="3505200"/>
          </a:xfrm>
          <a:prstGeom prst="rect">
            <a:avLst/>
          </a:prstGeom>
        </p:spPr>
        <p:txBody>
          <a:bodyPr anchorCtr="0" anchor="t" bIns="91425" lIns="91425" spcFirstLastPara="1" rIns="91425" wrap="square" tIns="91425">
            <a:noAutofit/>
          </a:bodyPr>
          <a:lstStyle/>
          <a:p>
            <a:pPr indent="-342900" lvl="0" marL="457200" rtl="0" algn="l">
              <a:spcBef>
                <a:spcPts val="360"/>
              </a:spcBef>
              <a:spcAft>
                <a:spcPts val="0"/>
              </a:spcAft>
              <a:buSzPts val="1800"/>
              <a:buChar char="●"/>
            </a:pPr>
            <a:r>
              <a:rPr lang="en"/>
              <a:t>Utilizing observed amplitude fluctuations, neutral beam injection is modulated to provide feedback to the system, maintaining stability despite perturbations</a:t>
            </a:r>
            <a:endParaRPr/>
          </a:p>
          <a:p>
            <a:pPr indent="-342900" lvl="0" marL="457200" rtl="0" algn="l">
              <a:spcBef>
                <a:spcPts val="0"/>
              </a:spcBef>
              <a:spcAft>
                <a:spcPts val="0"/>
              </a:spcAft>
              <a:buSzPts val="1800"/>
              <a:buChar char="●"/>
            </a:pPr>
            <a:r>
              <a:rPr lang="en"/>
              <a:t>Closed feedback loop, consisting of gain constants, and feedback error</a:t>
            </a:r>
            <a:endParaRPr/>
          </a:p>
          <a:p>
            <a:pPr indent="0" lvl="0" marL="0" rtl="0" algn="l">
              <a:spcBef>
                <a:spcPts val="450"/>
              </a:spcBef>
              <a:spcAft>
                <a:spcPts val="0"/>
              </a:spcAft>
              <a:buNone/>
            </a:pPr>
            <a:r>
              <a:t/>
            </a:r>
            <a:endParaRPr/>
          </a:p>
          <a:p>
            <a:pPr indent="0" lvl="0" marL="0" rtl="0" algn="l">
              <a:spcBef>
                <a:spcPts val="450"/>
              </a:spcBef>
              <a:spcAft>
                <a:spcPts val="0"/>
              </a:spcAft>
              <a:buNone/>
            </a:pPr>
            <a:r>
              <a:t/>
            </a:r>
            <a:endParaRPr/>
          </a:p>
          <a:p>
            <a:pPr indent="0" lvl="0" marL="0" rtl="0" algn="l">
              <a:spcBef>
                <a:spcPts val="450"/>
              </a:spcBef>
              <a:spcAft>
                <a:spcPts val="0"/>
              </a:spcAft>
              <a:buNone/>
            </a:pPr>
            <a:r>
              <a:t/>
            </a:r>
            <a:endParaRPr/>
          </a:p>
          <a:p>
            <a:pPr indent="-342900" lvl="0" marL="457200" rtl="0" algn="l">
              <a:spcBef>
                <a:spcPts val="450"/>
              </a:spcBef>
              <a:spcAft>
                <a:spcPts val="0"/>
              </a:spcAft>
              <a:buSzPts val="1800"/>
              <a:buChar char="●"/>
            </a:pPr>
            <a:r>
              <a:rPr lang="en"/>
              <a:t>Feedback</a:t>
            </a:r>
            <a:r>
              <a:rPr lang="en"/>
              <a:t> error between the plasma response amplitude</a:t>
            </a:r>
            <a:endParaRPr/>
          </a:p>
          <a:p>
            <a:pPr indent="0" lvl="0" marL="457200" rtl="0" algn="l">
              <a:spcBef>
                <a:spcPts val="450"/>
              </a:spcBef>
              <a:spcAft>
                <a:spcPts val="0"/>
              </a:spcAft>
              <a:buNone/>
            </a:pPr>
            <a:r>
              <a:rPr lang="en"/>
              <a:t> and a target value</a:t>
            </a:r>
            <a:endParaRPr/>
          </a:p>
          <a:p>
            <a:pPr indent="-342900" lvl="0" marL="457200" rtl="0" algn="l">
              <a:spcBef>
                <a:spcPts val="450"/>
              </a:spcBef>
              <a:spcAft>
                <a:spcPts val="0"/>
              </a:spcAft>
              <a:buSzPts val="1800"/>
              <a:buChar char="●"/>
            </a:pPr>
            <a:r>
              <a:rPr lang="en"/>
              <a:t>Indicates direct control of stability parameters, allowing future</a:t>
            </a:r>
            <a:endParaRPr/>
          </a:p>
          <a:p>
            <a:pPr indent="0" lvl="0" marL="0" rtl="0" algn="l">
              <a:spcBef>
                <a:spcPts val="450"/>
              </a:spcBef>
              <a:spcAft>
                <a:spcPts val="0"/>
              </a:spcAft>
              <a:buNone/>
            </a:pPr>
            <a:r>
              <a:rPr lang="en"/>
              <a:t>	output optimization, maintaining stability</a:t>
            </a:r>
            <a:endParaRPr/>
          </a:p>
          <a:p>
            <a:pPr indent="0" lvl="0" marL="0" rtl="0" algn="ctr">
              <a:spcBef>
                <a:spcPts val="450"/>
              </a:spcBef>
              <a:spcAft>
                <a:spcPts val="450"/>
              </a:spcAft>
              <a:buNone/>
            </a:pPr>
            <a:r>
              <a:t/>
            </a:r>
            <a:endParaRPr/>
          </a:p>
        </p:txBody>
      </p:sp>
      <p:sp>
        <p:nvSpPr>
          <p:cNvPr id="190" name="Google Shape;190;p23"/>
          <p:cNvSpPr txBox="1"/>
          <p:nvPr>
            <p:ph type="title"/>
          </p:nvPr>
        </p:nvSpPr>
        <p:spPr>
          <a:xfrm>
            <a:off x="1" y="0"/>
            <a:ext cx="6138300" cy="74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200"/>
              <a:t>Feedback Control</a:t>
            </a:r>
            <a:endParaRPr sz="4200"/>
          </a:p>
        </p:txBody>
      </p:sp>
      <p:pic>
        <p:nvPicPr>
          <p:cNvPr id="191" name="Google Shape;191;p23"/>
          <p:cNvPicPr preferRelativeResize="0"/>
          <p:nvPr/>
        </p:nvPicPr>
        <p:blipFill rotWithShape="1">
          <a:blip r:embed="rId3">
            <a:alphaModFix/>
          </a:blip>
          <a:srcRect b="0" l="0" r="58547" t="0"/>
          <a:stretch/>
        </p:blipFill>
        <p:spPr>
          <a:xfrm>
            <a:off x="2015100" y="2192100"/>
            <a:ext cx="4185800" cy="544350"/>
          </a:xfrm>
          <a:prstGeom prst="rect">
            <a:avLst/>
          </a:prstGeom>
          <a:noFill/>
          <a:ln>
            <a:noFill/>
          </a:ln>
        </p:spPr>
      </p:pic>
      <p:pic>
        <p:nvPicPr>
          <p:cNvPr id="192" name="Google Shape;192;p23"/>
          <p:cNvPicPr preferRelativeResize="0"/>
          <p:nvPr/>
        </p:nvPicPr>
        <p:blipFill>
          <a:blip r:embed="rId4">
            <a:alphaModFix/>
          </a:blip>
          <a:stretch>
            <a:fillRect/>
          </a:stretch>
        </p:blipFill>
        <p:spPr>
          <a:xfrm>
            <a:off x="2748500" y="2736450"/>
            <a:ext cx="3015200" cy="360975"/>
          </a:xfrm>
          <a:prstGeom prst="rect">
            <a:avLst/>
          </a:prstGeom>
          <a:noFill/>
          <a:ln>
            <a:noFill/>
          </a:ln>
        </p:spPr>
      </p:pic>
      <p:pic>
        <p:nvPicPr>
          <p:cNvPr id="193" name="Google Shape;193;p23"/>
          <p:cNvPicPr preferRelativeResize="0"/>
          <p:nvPr/>
        </p:nvPicPr>
        <p:blipFill>
          <a:blip r:embed="rId5">
            <a:alphaModFix/>
          </a:blip>
          <a:stretch>
            <a:fillRect/>
          </a:stretch>
        </p:blipFill>
        <p:spPr>
          <a:xfrm>
            <a:off x="6483747" y="2369375"/>
            <a:ext cx="2660250" cy="2349625"/>
          </a:xfrm>
          <a:prstGeom prst="rect">
            <a:avLst/>
          </a:prstGeom>
          <a:noFill/>
          <a:ln>
            <a:noFill/>
          </a:ln>
        </p:spPr>
      </p:pic>
      <p:sp>
        <p:nvSpPr>
          <p:cNvPr id="194" name="Google Shape;194;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24"/>
          <p:cNvSpPr txBox="1"/>
          <p:nvPr>
            <p:ph idx="1" type="body"/>
          </p:nvPr>
        </p:nvSpPr>
        <p:spPr>
          <a:xfrm>
            <a:off x="1" y="1117600"/>
            <a:ext cx="8830800" cy="3505200"/>
          </a:xfrm>
          <a:prstGeom prst="rect">
            <a:avLst/>
          </a:prstGeom>
        </p:spPr>
        <p:txBody>
          <a:bodyPr anchorCtr="0" anchor="t" bIns="91425" lIns="91425" spcFirstLastPara="1" rIns="91425" wrap="square" tIns="91425">
            <a:noAutofit/>
          </a:bodyPr>
          <a:lstStyle/>
          <a:p>
            <a:pPr indent="-368300" lvl="0" marL="457200" rtl="0" algn="l">
              <a:spcBef>
                <a:spcPts val="360"/>
              </a:spcBef>
              <a:spcAft>
                <a:spcPts val="0"/>
              </a:spcAft>
              <a:buSzPts val="2200"/>
              <a:buChar char="●"/>
            </a:pPr>
            <a:r>
              <a:rPr lang="en" sz="2200"/>
              <a:t>ITER plasma current will result in ELMs at the edge regions, need to increase understanding to prevent major energy losses</a:t>
            </a:r>
            <a:endParaRPr sz="2200"/>
          </a:p>
          <a:p>
            <a:pPr indent="-368300" lvl="0" marL="457200" rtl="0" algn="l">
              <a:spcBef>
                <a:spcPts val="0"/>
              </a:spcBef>
              <a:spcAft>
                <a:spcPts val="0"/>
              </a:spcAft>
              <a:buSzPts val="2200"/>
              <a:buChar char="●"/>
            </a:pPr>
            <a:r>
              <a:rPr lang="en" sz="2200"/>
              <a:t>Project Aster was developed to put together a JOREK code to evaluate high res MHD simulations of ELMs from 2007-2009</a:t>
            </a:r>
            <a:endParaRPr sz="2200"/>
          </a:p>
          <a:p>
            <a:pPr indent="-368300" lvl="0" marL="457200" rtl="0" algn="l">
              <a:spcBef>
                <a:spcPts val="0"/>
              </a:spcBef>
              <a:spcAft>
                <a:spcPts val="0"/>
              </a:spcAft>
              <a:buSzPts val="2200"/>
              <a:buChar char="●"/>
            </a:pPr>
            <a:r>
              <a:rPr lang="en" sz="2200"/>
              <a:t>Project Aster set basis for work, did not cover full scope of ELM lifetime, specifically slow growth after crash creating another ELM</a:t>
            </a:r>
            <a:endParaRPr sz="2200"/>
          </a:p>
          <a:p>
            <a:pPr indent="-368300" lvl="0" marL="457200" rtl="0" algn="l">
              <a:spcBef>
                <a:spcPts val="0"/>
              </a:spcBef>
              <a:spcAft>
                <a:spcPts val="0"/>
              </a:spcAft>
              <a:buSzPts val="2200"/>
              <a:buChar char="●"/>
            </a:pPr>
            <a:r>
              <a:rPr lang="en" sz="2200"/>
              <a:t>First published simulation in 2015, showed that diamagnetic effects need to be present in model equations</a:t>
            </a:r>
            <a:endParaRPr sz="2200"/>
          </a:p>
        </p:txBody>
      </p:sp>
      <p:sp>
        <p:nvSpPr>
          <p:cNvPr id="200" name="Google Shape;200;p24"/>
          <p:cNvSpPr txBox="1"/>
          <p:nvPr>
            <p:ph type="title"/>
          </p:nvPr>
        </p:nvSpPr>
        <p:spPr>
          <a:xfrm>
            <a:off x="1" y="0"/>
            <a:ext cx="6138300" cy="74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200"/>
              <a:t>ELM Simulation</a:t>
            </a:r>
            <a:endParaRPr sz="4200"/>
          </a:p>
        </p:txBody>
      </p:sp>
      <p:sp>
        <p:nvSpPr>
          <p:cNvPr id="201" name="Google Shape;201;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25"/>
          <p:cNvSpPr txBox="1"/>
          <p:nvPr>
            <p:ph idx="1" type="body"/>
          </p:nvPr>
        </p:nvSpPr>
        <p:spPr>
          <a:xfrm>
            <a:off x="1" y="1117600"/>
            <a:ext cx="8830800" cy="3505200"/>
          </a:xfrm>
          <a:prstGeom prst="rect">
            <a:avLst/>
          </a:prstGeom>
        </p:spPr>
        <p:txBody>
          <a:bodyPr anchorCtr="0" anchor="t" bIns="91425" lIns="91425" spcFirstLastPara="1" rIns="91425" wrap="square" tIns="91425">
            <a:noAutofit/>
          </a:bodyPr>
          <a:lstStyle/>
          <a:p>
            <a:pPr indent="-368300" lvl="0" marL="457200" rtl="0" algn="l">
              <a:spcBef>
                <a:spcPts val="360"/>
              </a:spcBef>
              <a:spcAft>
                <a:spcPts val="0"/>
              </a:spcAft>
              <a:buClr>
                <a:srgbClr val="999999"/>
              </a:buClr>
              <a:buSzPts val="2200"/>
              <a:buChar char="●"/>
            </a:pPr>
            <a:r>
              <a:rPr lang="en" sz="2200">
                <a:solidFill>
                  <a:srgbClr val="999999"/>
                </a:solidFill>
              </a:rPr>
              <a:t>Introduction and Definition of MHD Instability</a:t>
            </a:r>
            <a:endParaRPr sz="2200">
              <a:solidFill>
                <a:srgbClr val="999999"/>
              </a:solidFill>
            </a:endParaRPr>
          </a:p>
          <a:p>
            <a:pPr indent="-368300" lvl="0" marL="457200" rtl="0" algn="l">
              <a:spcBef>
                <a:spcPts val="0"/>
              </a:spcBef>
              <a:spcAft>
                <a:spcPts val="0"/>
              </a:spcAft>
              <a:buClr>
                <a:srgbClr val="999999"/>
              </a:buClr>
              <a:buSzPts val="2200"/>
              <a:buChar char="●"/>
            </a:pPr>
            <a:r>
              <a:rPr lang="en" sz="2200">
                <a:solidFill>
                  <a:srgbClr val="999999"/>
                </a:solidFill>
              </a:rPr>
              <a:t>Types of MHD Instability</a:t>
            </a:r>
            <a:endParaRPr sz="2200">
              <a:solidFill>
                <a:srgbClr val="999999"/>
              </a:solidFill>
            </a:endParaRPr>
          </a:p>
          <a:p>
            <a:pPr indent="-368300" lvl="0" marL="457200" rtl="0" algn="l">
              <a:spcBef>
                <a:spcPts val="0"/>
              </a:spcBef>
              <a:spcAft>
                <a:spcPts val="0"/>
              </a:spcAft>
              <a:buClr>
                <a:srgbClr val="999999"/>
              </a:buClr>
              <a:buSzPts val="2200"/>
              <a:buChar char="●"/>
            </a:pPr>
            <a:r>
              <a:rPr lang="en" sz="2200">
                <a:solidFill>
                  <a:srgbClr val="999999"/>
                </a:solidFill>
              </a:rPr>
              <a:t>Predictive Tools</a:t>
            </a:r>
            <a:endParaRPr sz="2200">
              <a:solidFill>
                <a:srgbClr val="999999"/>
              </a:solidFill>
            </a:endParaRPr>
          </a:p>
          <a:p>
            <a:pPr indent="-368300" lvl="0" marL="457200" rtl="0" algn="l">
              <a:spcBef>
                <a:spcPts val="0"/>
              </a:spcBef>
              <a:spcAft>
                <a:spcPts val="0"/>
              </a:spcAft>
              <a:buClr>
                <a:srgbClr val="000000"/>
              </a:buClr>
              <a:buSzPts val="2200"/>
              <a:buChar char="●"/>
            </a:pPr>
            <a:r>
              <a:rPr lang="en" sz="2200">
                <a:solidFill>
                  <a:srgbClr val="000000"/>
                </a:solidFill>
              </a:rPr>
              <a:t>Concerns in Practice</a:t>
            </a:r>
            <a:endParaRPr sz="2200">
              <a:solidFill>
                <a:srgbClr val="000000"/>
              </a:solidFill>
            </a:endParaRPr>
          </a:p>
        </p:txBody>
      </p:sp>
      <p:sp>
        <p:nvSpPr>
          <p:cNvPr id="207" name="Google Shape;207;p25"/>
          <p:cNvSpPr txBox="1"/>
          <p:nvPr>
            <p:ph type="title"/>
          </p:nvPr>
        </p:nvSpPr>
        <p:spPr>
          <a:xfrm>
            <a:off x="1" y="76525"/>
            <a:ext cx="6138300" cy="74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200"/>
              <a:t>Outline</a:t>
            </a:r>
            <a:endParaRPr sz="4200"/>
          </a:p>
        </p:txBody>
      </p:sp>
      <p:pic>
        <p:nvPicPr>
          <p:cNvPr id="208" name="Google Shape;208;p25"/>
          <p:cNvPicPr preferRelativeResize="0"/>
          <p:nvPr/>
        </p:nvPicPr>
        <p:blipFill>
          <a:blip r:embed="rId3">
            <a:alphaModFix/>
          </a:blip>
          <a:stretch>
            <a:fillRect/>
          </a:stretch>
        </p:blipFill>
        <p:spPr>
          <a:xfrm>
            <a:off x="4753575" y="2067175"/>
            <a:ext cx="4077226" cy="2293450"/>
          </a:xfrm>
          <a:prstGeom prst="rect">
            <a:avLst/>
          </a:prstGeom>
          <a:noFill/>
          <a:ln>
            <a:noFill/>
          </a:ln>
        </p:spPr>
      </p:pic>
      <p:sp>
        <p:nvSpPr>
          <p:cNvPr id="209" name="Google Shape;209;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26"/>
          <p:cNvSpPr txBox="1"/>
          <p:nvPr>
            <p:ph idx="1" type="body"/>
          </p:nvPr>
        </p:nvSpPr>
        <p:spPr>
          <a:xfrm>
            <a:off x="1" y="1117600"/>
            <a:ext cx="8830800" cy="3505200"/>
          </a:xfrm>
          <a:prstGeom prst="rect">
            <a:avLst/>
          </a:prstGeom>
        </p:spPr>
        <p:txBody>
          <a:bodyPr anchorCtr="0" anchor="t" bIns="91425" lIns="91425" spcFirstLastPara="1" rIns="91425" wrap="square" tIns="91425">
            <a:noAutofit/>
          </a:bodyPr>
          <a:lstStyle/>
          <a:p>
            <a:pPr indent="-368300" lvl="0" marL="457200" rtl="0" algn="l">
              <a:spcBef>
                <a:spcPts val="360"/>
              </a:spcBef>
              <a:spcAft>
                <a:spcPts val="0"/>
              </a:spcAft>
              <a:buSzPts val="2200"/>
              <a:buChar char="●"/>
            </a:pPr>
            <a:r>
              <a:rPr lang="en" sz="2200"/>
              <a:t>False alarm mitigation through neural network (NN) frameworks, must undergo “training” and benchmarking</a:t>
            </a:r>
            <a:endParaRPr sz="2200"/>
          </a:p>
          <a:p>
            <a:pPr indent="-368300" lvl="0" marL="457200" rtl="0" algn="l">
              <a:spcBef>
                <a:spcPts val="0"/>
              </a:spcBef>
              <a:spcAft>
                <a:spcPts val="0"/>
              </a:spcAft>
              <a:buSzPts val="2200"/>
              <a:buChar char="●"/>
            </a:pPr>
            <a:r>
              <a:rPr lang="en" sz="2200"/>
              <a:t>DIII-D (USA), JET (UK), JT-60U (Japan), and ASDEX Upgrade (Germany) all have performed various NN tests to find an optimal system</a:t>
            </a:r>
            <a:endParaRPr sz="2200"/>
          </a:p>
          <a:p>
            <a:pPr indent="0" lvl="0" marL="457200" rtl="0" algn="l">
              <a:spcBef>
                <a:spcPts val="450"/>
              </a:spcBef>
              <a:spcAft>
                <a:spcPts val="450"/>
              </a:spcAft>
              <a:buNone/>
            </a:pPr>
            <a:r>
              <a:t/>
            </a:r>
            <a:endParaRPr sz="2200"/>
          </a:p>
        </p:txBody>
      </p:sp>
      <p:sp>
        <p:nvSpPr>
          <p:cNvPr id="215" name="Google Shape;215;p26"/>
          <p:cNvSpPr txBox="1"/>
          <p:nvPr>
            <p:ph type="title"/>
          </p:nvPr>
        </p:nvSpPr>
        <p:spPr>
          <a:xfrm>
            <a:off x="1" y="0"/>
            <a:ext cx="6138300" cy="74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200"/>
              <a:t>Disruption Prediction</a:t>
            </a:r>
            <a:endParaRPr sz="4200"/>
          </a:p>
        </p:txBody>
      </p:sp>
      <p:sp>
        <p:nvSpPr>
          <p:cNvPr id="216" name="Google Shape;216;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17" name="Google Shape;217;p26"/>
          <p:cNvPicPr preferRelativeResize="0"/>
          <p:nvPr/>
        </p:nvPicPr>
        <p:blipFill>
          <a:blip r:embed="rId3">
            <a:alphaModFix/>
          </a:blip>
          <a:stretch>
            <a:fillRect/>
          </a:stretch>
        </p:blipFill>
        <p:spPr>
          <a:xfrm>
            <a:off x="1302525" y="2672723"/>
            <a:ext cx="3533225" cy="1873550"/>
          </a:xfrm>
          <a:prstGeom prst="rect">
            <a:avLst/>
          </a:prstGeom>
          <a:noFill/>
          <a:ln>
            <a:noFill/>
          </a:ln>
        </p:spPr>
      </p:pic>
      <p:pic>
        <p:nvPicPr>
          <p:cNvPr id="218" name="Google Shape;218;p26"/>
          <p:cNvPicPr preferRelativeResize="0"/>
          <p:nvPr/>
        </p:nvPicPr>
        <p:blipFill>
          <a:blip r:embed="rId4">
            <a:alphaModFix/>
          </a:blip>
          <a:stretch>
            <a:fillRect/>
          </a:stretch>
        </p:blipFill>
        <p:spPr>
          <a:xfrm>
            <a:off x="5357901" y="2672726"/>
            <a:ext cx="2452290" cy="2034350"/>
          </a:xfrm>
          <a:prstGeom prst="rect">
            <a:avLst/>
          </a:prstGeom>
          <a:noFill/>
          <a:ln>
            <a:noFill/>
          </a:ln>
        </p:spPr>
      </p:pic>
      <p:sp>
        <p:nvSpPr>
          <p:cNvPr id="219" name="Google Shape;219;p26"/>
          <p:cNvSpPr txBox="1"/>
          <p:nvPr/>
        </p:nvSpPr>
        <p:spPr>
          <a:xfrm>
            <a:off x="1195350" y="4480600"/>
            <a:ext cx="3949500" cy="14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latin typeface="Calibri"/>
                <a:ea typeface="Calibri"/>
                <a:cs typeface="Calibri"/>
                <a:sym typeface="Calibri"/>
              </a:rPr>
              <a:t>NN Performance for JET (left) and JT-60U (right)</a:t>
            </a:r>
            <a:endParaRPr i="1">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Google Shape;56;p9"/>
          <p:cNvSpPr txBox="1"/>
          <p:nvPr>
            <p:ph idx="1" type="body"/>
          </p:nvPr>
        </p:nvSpPr>
        <p:spPr>
          <a:xfrm>
            <a:off x="1" y="1117600"/>
            <a:ext cx="8830800" cy="3505200"/>
          </a:xfrm>
          <a:prstGeom prst="rect">
            <a:avLst/>
          </a:prstGeom>
        </p:spPr>
        <p:txBody>
          <a:bodyPr anchorCtr="0" anchor="t" bIns="91425" lIns="91425" spcFirstLastPara="1" rIns="91425" wrap="square" tIns="91425">
            <a:noAutofit/>
          </a:bodyPr>
          <a:lstStyle/>
          <a:p>
            <a:pPr indent="-368300" lvl="0" marL="457200" rtl="0" algn="l">
              <a:spcBef>
                <a:spcPts val="360"/>
              </a:spcBef>
              <a:spcAft>
                <a:spcPts val="0"/>
              </a:spcAft>
              <a:buClr>
                <a:srgbClr val="000000"/>
              </a:buClr>
              <a:buSzPts val="2200"/>
              <a:buChar char="●"/>
            </a:pPr>
            <a:r>
              <a:rPr lang="en" sz="2200">
                <a:solidFill>
                  <a:srgbClr val="000000"/>
                </a:solidFill>
              </a:rPr>
              <a:t>Introduction and Definition of MHD Instability</a:t>
            </a:r>
            <a:endParaRPr sz="2200">
              <a:solidFill>
                <a:srgbClr val="000000"/>
              </a:solidFill>
            </a:endParaRPr>
          </a:p>
          <a:p>
            <a:pPr indent="-368300" lvl="0" marL="457200" rtl="0" algn="l">
              <a:spcBef>
                <a:spcPts val="0"/>
              </a:spcBef>
              <a:spcAft>
                <a:spcPts val="0"/>
              </a:spcAft>
              <a:buClr>
                <a:srgbClr val="999999"/>
              </a:buClr>
              <a:buSzPts val="2200"/>
              <a:buChar char="●"/>
            </a:pPr>
            <a:r>
              <a:rPr lang="en" sz="2200">
                <a:solidFill>
                  <a:srgbClr val="999999"/>
                </a:solidFill>
              </a:rPr>
              <a:t>Types of MHD Instability</a:t>
            </a:r>
            <a:endParaRPr sz="2200">
              <a:solidFill>
                <a:srgbClr val="999999"/>
              </a:solidFill>
            </a:endParaRPr>
          </a:p>
          <a:p>
            <a:pPr indent="-368300" lvl="0" marL="457200" rtl="0" algn="l">
              <a:spcBef>
                <a:spcPts val="0"/>
              </a:spcBef>
              <a:spcAft>
                <a:spcPts val="0"/>
              </a:spcAft>
              <a:buClr>
                <a:srgbClr val="999999"/>
              </a:buClr>
              <a:buSzPts val="2200"/>
              <a:buChar char="●"/>
            </a:pPr>
            <a:r>
              <a:rPr lang="en" sz="2200">
                <a:solidFill>
                  <a:srgbClr val="999999"/>
                </a:solidFill>
              </a:rPr>
              <a:t>Predictive Tools</a:t>
            </a:r>
            <a:endParaRPr sz="2200">
              <a:solidFill>
                <a:srgbClr val="999999"/>
              </a:solidFill>
            </a:endParaRPr>
          </a:p>
          <a:p>
            <a:pPr indent="-368300" lvl="0" marL="457200" rtl="0" algn="l">
              <a:spcBef>
                <a:spcPts val="0"/>
              </a:spcBef>
              <a:spcAft>
                <a:spcPts val="0"/>
              </a:spcAft>
              <a:buClr>
                <a:srgbClr val="999999"/>
              </a:buClr>
              <a:buSzPts val="2200"/>
              <a:buChar char="●"/>
            </a:pPr>
            <a:r>
              <a:rPr lang="en" sz="2200">
                <a:solidFill>
                  <a:srgbClr val="999999"/>
                </a:solidFill>
              </a:rPr>
              <a:t>Concerns in Practice</a:t>
            </a:r>
            <a:endParaRPr sz="2200">
              <a:solidFill>
                <a:srgbClr val="999999"/>
              </a:solidFill>
            </a:endParaRPr>
          </a:p>
        </p:txBody>
      </p:sp>
      <p:sp>
        <p:nvSpPr>
          <p:cNvPr id="57" name="Google Shape;57;p9"/>
          <p:cNvSpPr txBox="1"/>
          <p:nvPr>
            <p:ph type="title"/>
          </p:nvPr>
        </p:nvSpPr>
        <p:spPr>
          <a:xfrm>
            <a:off x="1" y="76525"/>
            <a:ext cx="6138300" cy="74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200"/>
              <a:t>Outline</a:t>
            </a:r>
            <a:endParaRPr sz="4200"/>
          </a:p>
        </p:txBody>
      </p:sp>
      <p:pic>
        <p:nvPicPr>
          <p:cNvPr id="58" name="Google Shape;58;p9"/>
          <p:cNvPicPr preferRelativeResize="0"/>
          <p:nvPr/>
        </p:nvPicPr>
        <p:blipFill>
          <a:blip r:embed="rId3">
            <a:alphaModFix/>
          </a:blip>
          <a:stretch>
            <a:fillRect/>
          </a:stretch>
        </p:blipFill>
        <p:spPr>
          <a:xfrm>
            <a:off x="4753575" y="2067175"/>
            <a:ext cx="4077226" cy="2293450"/>
          </a:xfrm>
          <a:prstGeom prst="rect">
            <a:avLst/>
          </a:prstGeom>
          <a:noFill/>
          <a:ln>
            <a:noFill/>
          </a:ln>
        </p:spPr>
      </p:pic>
      <p:sp>
        <p:nvSpPr>
          <p:cNvPr id="59" name="Google Shape;59;p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27"/>
          <p:cNvSpPr txBox="1"/>
          <p:nvPr>
            <p:ph idx="1" type="body"/>
          </p:nvPr>
        </p:nvSpPr>
        <p:spPr>
          <a:xfrm>
            <a:off x="1" y="1117600"/>
            <a:ext cx="8830800" cy="3505200"/>
          </a:xfrm>
          <a:prstGeom prst="rect">
            <a:avLst/>
          </a:prstGeom>
        </p:spPr>
        <p:txBody>
          <a:bodyPr anchorCtr="0" anchor="t" bIns="91425" lIns="91425" spcFirstLastPara="1" rIns="91425" wrap="square" tIns="91425">
            <a:noAutofit/>
          </a:bodyPr>
          <a:lstStyle/>
          <a:p>
            <a:pPr indent="-368300" lvl="0" marL="457200" rtl="0" algn="l">
              <a:spcBef>
                <a:spcPts val="360"/>
              </a:spcBef>
              <a:spcAft>
                <a:spcPts val="0"/>
              </a:spcAft>
              <a:buSzPts val="2200"/>
              <a:buChar char="●"/>
            </a:pPr>
            <a:r>
              <a:rPr lang="en" sz="2200"/>
              <a:t>Most measures are still needed to be tested in a tokamak research reactor to prove their viability</a:t>
            </a:r>
            <a:endParaRPr sz="2200"/>
          </a:p>
          <a:p>
            <a:pPr indent="-368300" lvl="1" marL="914400" rtl="0" algn="l">
              <a:spcBef>
                <a:spcPts val="0"/>
              </a:spcBef>
              <a:spcAft>
                <a:spcPts val="0"/>
              </a:spcAft>
              <a:buSzPts val="2200"/>
              <a:buChar char="○"/>
            </a:pPr>
            <a:r>
              <a:rPr lang="en" sz="2200"/>
              <a:t>“Killer” Pellet Insertion</a:t>
            </a:r>
            <a:endParaRPr sz="2200"/>
          </a:p>
          <a:p>
            <a:pPr indent="-368300" lvl="1" marL="914400" rtl="0" algn="l">
              <a:spcBef>
                <a:spcPts val="0"/>
              </a:spcBef>
              <a:spcAft>
                <a:spcPts val="0"/>
              </a:spcAft>
              <a:buSzPts val="2200"/>
              <a:buChar char="○"/>
            </a:pPr>
            <a:r>
              <a:rPr lang="en" sz="2200"/>
              <a:t>Massive gas injection (MGI) into torus</a:t>
            </a:r>
            <a:endParaRPr sz="2200"/>
          </a:p>
          <a:p>
            <a:pPr indent="-368300" lvl="1" marL="914400" rtl="0" algn="l">
              <a:spcBef>
                <a:spcPts val="0"/>
              </a:spcBef>
              <a:spcAft>
                <a:spcPts val="0"/>
              </a:spcAft>
              <a:buSzPts val="2200"/>
              <a:buChar char="○"/>
            </a:pPr>
            <a:r>
              <a:rPr lang="en" sz="2200"/>
              <a:t>Liquid jets of cryogenically cooled gas for impurity deposition</a:t>
            </a:r>
            <a:endParaRPr sz="2200"/>
          </a:p>
          <a:p>
            <a:pPr indent="-368300" lvl="0" marL="457200" rtl="0" algn="l">
              <a:spcBef>
                <a:spcPts val="0"/>
              </a:spcBef>
              <a:spcAft>
                <a:spcPts val="0"/>
              </a:spcAft>
              <a:buSzPts val="2200"/>
              <a:buChar char="●"/>
            </a:pPr>
            <a:r>
              <a:rPr lang="en" sz="2200"/>
              <a:t>ITER is challenged with finding the best method of mitigation that will suppress the negative effect of the disruption</a:t>
            </a:r>
            <a:endParaRPr sz="2200"/>
          </a:p>
        </p:txBody>
      </p:sp>
      <p:sp>
        <p:nvSpPr>
          <p:cNvPr id="225" name="Google Shape;225;p27"/>
          <p:cNvSpPr txBox="1"/>
          <p:nvPr>
            <p:ph type="title"/>
          </p:nvPr>
        </p:nvSpPr>
        <p:spPr>
          <a:xfrm>
            <a:off x="1" y="0"/>
            <a:ext cx="6138300" cy="74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200"/>
              <a:t>Disruption Mitigation</a:t>
            </a:r>
            <a:endParaRPr sz="4200"/>
          </a:p>
        </p:txBody>
      </p:sp>
      <p:sp>
        <p:nvSpPr>
          <p:cNvPr id="226" name="Google Shape;226;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28"/>
          <p:cNvSpPr txBox="1"/>
          <p:nvPr>
            <p:ph idx="1" type="body"/>
          </p:nvPr>
        </p:nvSpPr>
        <p:spPr>
          <a:xfrm>
            <a:off x="0" y="1117600"/>
            <a:ext cx="6033000" cy="3505200"/>
          </a:xfrm>
          <a:prstGeom prst="rect">
            <a:avLst/>
          </a:prstGeom>
        </p:spPr>
        <p:txBody>
          <a:bodyPr anchorCtr="0" anchor="t" bIns="91425" lIns="91425" spcFirstLastPara="1" rIns="91425" wrap="square" tIns="91425">
            <a:noAutofit/>
          </a:bodyPr>
          <a:lstStyle/>
          <a:p>
            <a:pPr indent="-368300" lvl="0" marL="457200" rtl="0" algn="l">
              <a:spcBef>
                <a:spcPts val="360"/>
              </a:spcBef>
              <a:spcAft>
                <a:spcPts val="0"/>
              </a:spcAft>
              <a:buSzPts val="2200"/>
              <a:buChar char="●"/>
            </a:pPr>
            <a:r>
              <a:rPr lang="en" sz="2200"/>
              <a:t>Research is underway on methods to efficiently prevent ELM formation</a:t>
            </a:r>
            <a:endParaRPr sz="2200"/>
          </a:p>
          <a:p>
            <a:pPr indent="-368300" lvl="0" marL="457200" rtl="0" algn="l">
              <a:spcBef>
                <a:spcPts val="0"/>
              </a:spcBef>
              <a:spcAft>
                <a:spcPts val="0"/>
              </a:spcAft>
              <a:buSzPts val="2200"/>
              <a:buChar char="●"/>
            </a:pPr>
            <a:r>
              <a:rPr lang="en" sz="2200"/>
              <a:t>One method suggested is to inject static noisy magnetic energy into containment field to decrease ELM amplitude</a:t>
            </a:r>
            <a:endParaRPr sz="2200"/>
          </a:p>
          <a:p>
            <a:pPr indent="-368300" lvl="0" marL="457200" rtl="0" algn="l">
              <a:spcBef>
                <a:spcPts val="0"/>
              </a:spcBef>
              <a:spcAft>
                <a:spcPts val="0"/>
              </a:spcAft>
              <a:buSzPts val="2200"/>
              <a:buChar char="●"/>
            </a:pPr>
            <a:r>
              <a:rPr lang="en" sz="2200"/>
              <a:t>ASDEX Upgrade has found success using pellet injection for frequency increase to limit severity of ELM events</a:t>
            </a:r>
            <a:endParaRPr sz="2200"/>
          </a:p>
        </p:txBody>
      </p:sp>
      <p:sp>
        <p:nvSpPr>
          <p:cNvPr id="232" name="Google Shape;232;p28"/>
          <p:cNvSpPr txBox="1"/>
          <p:nvPr>
            <p:ph type="title"/>
          </p:nvPr>
        </p:nvSpPr>
        <p:spPr>
          <a:xfrm>
            <a:off x="1" y="0"/>
            <a:ext cx="6138300" cy="74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200"/>
              <a:t>Preventing ELMs </a:t>
            </a:r>
            <a:endParaRPr sz="4200"/>
          </a:p>
        </p:txBody>
      </p:sp>
      <p:sp>
        <p:nvSpPr>
          <p:cNvPr id="233" name="Google Shape;233;p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34" name="Google Shape;234;p28"/>
          <p:cNvPicPr preferRelativeResize="0"/>
          <p:nvPr/>
        </p:nvPicPr>
        <p:blipFill>
          <a:blip r:embed="rId3">
            <a:alphaModFix/>
          </a:blip>
          <a:stretch>
            <a:fillRect/>
          </a:stretch>
        </p:blipFill>
        <p:spPr>
          <a:xfrm>
            <a:off x="6461275" y="1117588"/>
            <a:ext cx="2095500" cy="2790825"/>
          </a:xfrm>
          <a:prstGeom prst="rect">
            <a:avLst/>
          </a:prstGeom>
          <a:noFill/>
          <a:ln>
            <a:noFill/>
          </a:ln>
        </p:spPr>
      </p:pic>
      <p:sp>
        <p:nvSpPr>
          <p:cNvPr id="235" name="Google Shape;235;p28"/>
          <p:cNvSpPr txBox="1"/>
          <p:nvPr/>
        </p:nvSpPr>
        <p:spPr>
          <a:xfrm>
            <a:off x="6231025" y="4069638"/>
            <a:ext cx="2556000" cy="5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Model of ASDEX Upgrade system</a:t>
            </a:r>
            <a:endParaRPr>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29"/>
          <p:cNvSpPr txBox="1"/>
          <p:nvPr>
            <p:ph idx="1" type="body"/>
          </p:nvPr>
        </p:nvSpPr>
        <p:spPr>
          <a:xfrm>
            <a:off x="0" y="1117600"/>
            <a:ext cx="7624200" cy="3505200"/>
          </a:xfrm>
          <a:prstGeom prst="rect">
            <a:avLst/>
          </a:prstGeom>
        </p:spPr>
        <p:txBody>
          <a:bodyPr anchorCtr="0" anchor="t" bIns="91425" lIns="91425" spcFirstLastPara="1" rIns="91425" wrap="square" tIns="91425">
            <a:noAutofit/>
          </a:bodyPr>
          <a:lstStyle/>
          <a:p>
            <a:pPr indent="-368300" lvl="0" marL="457200" rtl="0" algn="l">
              <a:spcBef>
                <a:spcPts val="360"/>
              </a:spcBef>
              <a:spcAft>
                <a:spcPts val="0"/>
              </a:spcAft>
              <a:buSzPts val="2200"/>
              <a:buChar char="●"/>
            </a:pPr>
            <a:r>
              <a:rPr lang="en" sz="2200"/>
              <a:t>The KSTAR tokamak in Korea asymmetric 3D magnetic field configurations to achieve this goal</a:t>
            </a:r>
            <a:endParaRPr sz="2200"/>
          </a:p>
          <a:p>
            <a:pPr indent="-368300" lvl="0" marL="457200" rtl="0" algn="l">
              <a:spcBef>
                <a:spcPts val="0"/>
              </a:spcBef>
              <a:spcAft>
                <a:spcPts val="0"/>
              </a:spcAft>
              <a:buSzPts val="2200"/>
              <a:buChar char="●"/>
            </a:pPr>
            <a:r>
              <a:rPr lang="en" sz="2200"/>
              <a:t>Importance of ELM suppression paramount for ITER</a:t>
            </a:r>
            <a:endParaRPr sz="2200"/>
          </a:p>
        </p:txBody>
      </p:sp>
      <p:sp>
        <p:nvSpPr>
          <p:cNvPr id="241" name="Google Shape;241;p29"/>
          <p:cNvSpPr txBox="1"/>
          <p:nvPr>
            <p:ph type="title"/>
          </p:nvPr>
        </p:nvSpPr>
        <p:spPr>
          <a:xfrm>
            <a:off x="1" y="0"/>
            <a:ext cx="6138300" cy="74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200"/>
              <a:t>Preventing ELMs Cont. </a:t>
            </a:r>
            <a:endParaRPr sz="4200"/>
          </a:p>
        </p:txBody>
      </p:sp>
      <p:sp>
        <p:nvSpPr>
          <p:cNvPr id="242" name="Google Shape;242;p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43" name="Google Shape;243;p29"/>
          <p:cNvPicPr preferRelativeResize="0"/>
          <p:nvPr/>
        </p:nvPicPr>
        <p:blipFill>
          <a:blip r:embed="rId3">
            <a:alphaModFix/>
          </a:blip>
          <a:stretch>
            <a:fillRect/>
          </a:stretch>
        </p:blipFill>
        <p:spPr>
          <a:xfrm>
            <a:off x="772725" y="2571750"/>
            <a:ext cx="4095475" cy="2047725"/>
          </a:xfrm>
          <a:prstGeom prst="rect">
            <a:avLst/>
          </a:prstGeom>
          <a:noFill/>
          <a:ln>
            <a:noFill/>
          </a:ln>
        </p:spPr>
      </p:pic>
      <p:sp>
        <p:nvSpPr>
          <p:cNvPr id="244" name="Google Shape;244;p29"/>
          <p:cNvSpPr txBox="1"/>
          <p:nvPr/>
        </p:nvSpPr>
        <p:spPr>
          <a:xfrm>
            <a:off x="5068200" y="3336113"/>
            <a:ext cx="2556000" cy="5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KSTAR Tokamak achieving first plasma in 2008</a:t>
            </a:r>
            <a:endParaRPr>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30"/>
          <p:cNvSpPr txBox="1"/>
          <p:nvPr>
            <p:ph idx="1" type="body"/>
          </p:nvPr>
        </p:nvSpPr>
        <p:spPr>
          <a:xfrm>
            <a:off x="1" y="995850"/>
            <a:ext cx="8830800" cy="3505200"/>
          </a:xfrm>
          <a:prstGeom prst="rect">
            <a:avLst/>
          </a:prstGeom>
        </p:spPr>
        <p:txBody>
          <a:bodyPr anchorCtr="0" anchor="t" bIns="91425" lIns="91425" spcFirstLastPara="1" rIns="91425" wrap="square" tIns="91425">
            <a:noAutofit/>
          </a:bodyPr>
          <a:lstStyle/>
          <a:p>
            <a:pPr indent="-368300" lvl="0" marL="457200" rtl="0" algn="l">
              <a:spcBef>
                <a:spcPts val="360"/>
              </a:spcBef>
              <a:spcAft>
                <a:spcPts val="0"/>
              </a:spcAft>
              <a:buSzPts val="2200"/>
              <a:buChar char="●"/>
            </a:pPr>
            <a:r>
              <a:rPr lang="en" sz="2200"/>
              <a:t>Complete </a:t>
            </a:r>
            <a:r>
              <a:rPr lang="en" sz="2200"/>
              <a:t>elimination</a:t>
            </a:r>
            <a:r>
              <a:rPr lang="en" sz="2200"/>
              <a:t> is not feasible, focus is geared toward </a:t>
            </a:r>
            <a:r>
              <a:rPr lang="en" sz="2200"/>
              <a:t>suppressing</a:t>
            </a:r>
            <a:r>
              <a:rPr lang="en" sz="2200"/>
              <a:t> MHD </a:t>
            </a:r>
            <a:r>
              <a:rPr lang="en" sz="2200"/>
              <a:t>instabilities</a:t>
            </a:r>
            <a:r>
              <a:rPr lang="en" sz="2200"/>
              <a:t> when they do occur</a:t>
            </a:r>
            <a:endParaRPr sz="2200"/>
          </a:p>
          <a:p>
            <a:pPr indent="-368300" lvl="0" marL="457200" rtl="0" algn="l">
              <a:spcBef>
                <a:spcPts val="0"/>
              </a:spcBef>
              <a:spcAft>
                <a:spcPts val="0"/>
              </a:spcAft>
              <a:buSzPts val="2200"/>
              <a:buChar char="●"/>
            </a:pPr>
            <a:r>
              <a:rPr lang="en" sz="2200"/>
              <a:t>If proper measures are not taken, the lifetime of the materials and the reactor itself will be drastically reduced</a:t>
            </a:r>
            <a:endParaRPr sz="2200"/>
          </a:p>
          <a:p>
            <a:pPr indent="-368300" lvl="0" marL="457200" rtl="0" algn="l">
              <a:spcBef>
                <a:spcPts val="0"/>
              </a:spcBef>
              <a:spcAft>
                <a:spcPts val="0"/>
              </a:spcAft>
              <a:buSzPts val="2200"/>
              <a:buChar char="●"/>
            </a:pPr>
            <a:r>
              <a:rPr lang="en" sz="2200"/>
              <a:t>Research </a:t>
            </a:r>
            <a:r>
              <a:rPr lang="en" sz="2200"/>
              <a:t>facilities and ITER rely on avoidance and mitigation strategies to reduce lasting negative effects</a:t>
            </a:r>
            <a:endParaRPr sz="2200"/>
          </a:p>
        </p:txBody>
      </p:sp>
      <p:sp>
        <p:nvSpPr>
          <p:cNvPr id="250" name="Google Shape;250;p30"/>
          <p:cNvSpPr txBox="1"/>
          <p:nvPr>
            <p:ph type="title"/>
          </p:nvPr>
        </p:nvSpPr>
        <p:spPr>
          <a:xfrm>
            <a:off x="1" y="136975"/>
            <a:ext cx="6138300" cy="74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200"/>
              <a:t>Concluding Remarks</a:t>
            </a:r>
            <a:endParaRPr sz="4200"/>
          </a:p>
        </p:txBody>
      </p:sp>
      <p:sp>
        <p:nvSpPr>
          <p:cNvPr id="251" name="Google Shape;251;p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52" name="Google Shape;252;p30"/>
          <p:cNvPicPr preferRelativeResize="0"/>
          <p:nvPr/>
        </p:nvPicPr>
        <p:blipFill>
          <a:blip r:embed="rId3">
            <a:alphaModFix/>
          </a:blip>
          <a:stretch>
            <a:fillRect/>
          </a:stretch>
        </p:blipFill>
        <p:spPr>
          <a:xfrm>
            <a:off x="4962175" y="2849675"/>
            <a:ext cx="3366450" cy="19001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31"/>
          <p:cNvSpPr txBox="1"/>
          <p:nvPr>
            <p:ph idx="1" type="body"/>
          </p:nvPr>
        </p:nvSpPr>
        <p:spPr>
          <a:xfrm>
            <a:off x="1" y="1117600"/>
            <a:ext cx="8830800" cy="3505200"/>
          </a:xfrm>
          <a:prstGeom prst="rect">
            <a:avLst/>
          </a:prstGeom>
        </p:spPr>
        <p:txBody>
          <a:bodyPr anchorCtr="0" anchor="t" bIns="91425" lIns="91425" spcFirstLastPara="1" rIns="91425" wrap="square" tIns="91425">
            <a:noAutofit/>
          </a:bodyPr>
          <a:lstStyle/>
          <a:p>
            <a:pPr indent="0" lvl="0" marL="0" marR="292100" rtl="0" algn="l">
              <a:lnSpc>
                <a:spcPct val="125000"/>
              </a:lnSpc>
              <a:spcBef>
                <a:spcPts val="0"/>
              </a:spcBef>
              <a:spcAft>
                <a:spcPts val="0"/>
              </a:spcAft>
              <a:buClr>
                <a:schemeClr val="dk1"/>
              </a:buClr>
              <a:buSzPts val="1100"/>
              <a:buFont typeface="Arial"/>
              <a:buNone/>
            </a:pPr>
            <a:r>
              <a:rPr lang="en" sz="1100">
                <a:solidFill>
                  <a:srgbClr val="333333"/>
                </a:solidFill>
                <a:latin typeface="Arial"/>
                <a:ea typeface="Arial"/>
                <a:cs typeface="Arial"/>
                <a:sym typeface="Arial"/>
              </a:rPr>
              <a:t>F. Alladio et al. PROTO-SPHERA. (2001).</a:t>
            </a:r>
            <a:endParaRPr sz="1100">
              <a:solidFill>
                <a:srgbClr val="333333"/>
              </a:solidFill>
              <a:latin typeface="Arial"/>
              <a:ea typeface="Arial"/>
              <a:cs typeface="Arial"/>
              <a:sym typeface="Arial"/>
            </a:endParaRPr>
          </a:p>
          <a:p>
            <a:pPr indent="0" lvl="0" marL="0" marR="292100" rtl="0" algn="l">
              <a:lnSpc>
                <a:spcPct val="125000"/>
              </a:lnSpc>
              <a:spcBef>
                <a:spcPts val="600"/>
              </a:spcBef>
              <a:spcAft>
                <a:spcPts val="0"/>
              </a:spcAft>
              <a:buClr>
                <a:schemeClr val="dk1"/>
              </a:buClr>
              <a:buSzPts val="1100"/>
              <a:buFont typeface="Arial"/>
              <a:buNone/>
            </a:pPr>
            <a:r>
              <a:rPr lang="en" sz="1100">
                <a:solidFill>
                  <a:srgbClr val="333333"/>
                </a:solidFill>
                <a:latin typeface="Arial"/>
                <a:ea typeface="Arial"/>
                <a:cs typeface="Arial"/>
                <a:sym typeface="Arial"/>
              </a:rPr>
              <a:t>G. Khatri. Toroidal Equilibrium Feedback Control at EXTRAP T2R. </a:t>
            </a:r>
            <a:r>
              <a:rPr lang="en" sz="1100">
                <a:solidFill>
                  <a:srgbClr val="333333"/>
                </a:solidFill>
                <a:latin typeface="Arial"/>
                <a:ea typeface="Arial"/>
                <a:cs typeface="Arial"/>
                <a:sym typeface="Arial"/>
              </a:rPr>
              <a:t>(2010). </a:t>
            </a:r>
            <a:endParaRPr sz="1100">
              <a:solidFill>
                <a:srgbClr val="333333"/>
              </a:solidFill>
              <a:latin typeface="Arial"/>
              <a:ea typeface="Arial"/>
              <a:cs typeface="Arial"/>
              <a:sym typeface="Arial"/>
            </a:endParaRPr>
          </a:p>
          <a:p>
            <a:pPr indent="0" lvl="0" marL="0" rtl="0" algn="l">
              <a:spcBef>
                <a:spcPts val="600"/>
              </a:spcBef>
              <a:spcAft>
                <a:spcPts val="0"/>
              </a:spcAft>
              <a:buClr>
                <a:schemeClr val="dk1"/>
              </a:buClr>
              <a:buSzPts val="1100"/>
              <a:buFont typeface="Arial"/>
              <a:buNone/>
            </a:pPr>
            <a:r>
              <a:rPr lang="en" sz="1100">
                <a:solidFill>
                  <a:schemeClr val="dk1"/>
                </a:solidFill>
                <a:latin typeface="Arial"/>
                <a:ea typeface="Arial"/>
                <a:cs typeface="Arial"/>
                <a:sym typeface="Arial"/>
              </a:rPr>
              <a:t>Understanding and controlling the ITER baseline plasma response. J.M. Hanson, N.C. Logan, T.C. Luce, F. Turco, G.A. Navratil, and E.J. Strait</a:t>
            </a:r>
            <a:endParaRPr sz="1100">
              <a:solidFill>
                <a:schemeClr val="dk1"/>
              </a:solidFill>
              <a:latin typeface="Arial"/>
              <a:ea typeface="Arial"/>
              <a:cs typeface="Arial"/>
              <a:sym typeface="Arial"/>
            </a:endParaRPr>
          </a:p>
          <a:p>
            <a:pPr indent="0" lvl="0" marL="0" marR="292100" rtl="0" algn="l">
              <a:lnSpc>
                <a:spcPct val="125000"/>
              </a:lnSpc>
              <a:spcBef>
                <a:spcPts val="450"/>
              </a:spcBef>
              <a:spcAft>
                <a:spcPts val="0"/>
              </a:spcAft>
              <a:buClr>
                <a:schemeClr val="dk1"/>
              </a:buClr>
              <a:buSzPts val="1100"/>
              <a:buFont typeface="Arial"/>
              <a:buNone/>
            </a:pPr>
            <a:r>
              <a:rPr lang="en" sz="1100">
                <a:solidFill>
                  <a:srgbClr val="333333"/>
                </a:solidFill>
                <a:latin typeface="Arial"/>
                <a:ea typeface="Arial"/>
                <a:cs typeface="Arial"/>
                <a:sym typeface="Arial"/>
              </a:rPr>
              <a:t>Feedback control of the proximity to marginal RWM stability using active MHD spectroscopy. JM Hanson, H. Reimerdes, M.J. Lanctot, Y. In, R.J. La Haye, G.L. Jackson, G.A. Navratil, M. Okabayashi, P.E. Sieck and E.J. Strait</a:t>
            </a:r>
            <a:endParaRPr sz="1100">
              <a:solidFill>
                <a:srgbClr val="333333"/>
              </a:solidFill>
              <a:latin typeface="Arial"/>
              <a:ea typeface="Arial"/>
              <a:cs typeface="Arial"/>
              <a:sym typeface="Arial"/>
            </a:endParaRPr>
          </a:p>
          <a:p>
            <a:pPr indent="0" lvl="0" marL="0" marR="292100" rtl="0" algn="l">
              <a:lnSpc>
                <a:spcPct val="125000"/>
              </a:lnSpc>
              <a:spcBef>
                <a:spcPts val="600"/>
              </a:spcBef>
              <a:spcAft>
                <a:spcPts val="0"/>
              </a:spcAft>
              <a:buClr>
                <a:schemeClr val="dk1"/>
              </a:buClr>
              <a:buSzPts val="1100"/>
              <a:buFont typeface="Arial"/>
              <a:buNone/>
            </a:pPr>
            <a:r>
              <a:rPr lang="en" sz="1100">
                <a:solidFill>
                  <a:srgbClr val="333333"/>
                </a:solidFill>
                <a:latin typeface="Arial"/>
                <a:ea typeface="Arial"/>
                <a:cs typeface="Arial"/>
                <a:sym typeface="Arial"/>
              </a:rPr>
              <a:t>K. Miyamoto. Fundamentals of Plasma Physics and Controlled Fusion.</a:t>
            </a:r>
            <a:r>
              <a:rPr lang="en" sz="1100">
                <a:solidFill>
                  <a:srgbClr val="333333"/>
                </a:solidFill>
                <a:latin typeface="Arial"/>
                <a:ea typeface="Arial"/>
                <a:cs typeface="Arial"/>
                <a:sym typeface="Arial"/>
              </a:rPr>
              <a:t> (2000).</a:t>
            </a:r>
            <a:endParaRPr sz="1100">
              <a:solidFill>
                <a:srgbClr val="333333"/>
              </a:solidFill>
              <a:latin typeface="Arial"/>
              <a:ea typeface="Arial"/>
              <a:cs typeface="Arial"/>
              <a:sym typeface="Arial"/>
            </a:endParaRPr>
          </a:p>
          <a:p>
            <a:pPr indent="0" lvl="0" marL="0" marR="292100" rtl="0" algn="l">
              <a:lnSpc>
                <a:spcPct val="125000"/>
              </a:lnSpc>
              <a:spcBef>
                <a:spcPts val="600"/>
              </a:spcBef>
              <a:spcAft>
                <a:spcPts val="0"/>
              </a:spcAft>
              <a:buClr>
                <a:schemeClr val="dk1"/>
              </a:buClr>
              <a:buSzPts val="1100"/>
              <a:buFont typeface="Arial"/>
              <a:buNone/>
            </a:pPr>
            <a:r>
              <a:rPr lang="en" sz="1100">
                <a:solidFill>
                  <a:srgbClr val="333333"/>
                </a:solidFill>
                <a:latin typeface="Arial"/>
                <a:ea typeface="Arial"/>
                <a:cs typeface="Arial"/>
                <a:sym typeface="Arial"/>
              </a:rPr>
              <a:t>Physics of Plasmas 5, 2687 (1998); </a:t>
            </a:r>
            <a:r>
              <a:rPr lang="en" sz="1100" u="sng">
                <a:solidFill>
                  <a:schemeClr val="hlink"/>
                </a:solidFill>
                <a:latin typeface="Arial"/>
                <a:ea typeface="Arial"/>
                <a:cs typeface="Arial"/>
                <a:sym typeface="Arial"/>
                <a:hlinkClick r:id="rId3"/>
              </a:rPr>
              <a:t>https://doi.org/10.1063/1.872956</a:t>
            </a:r>
            <a:endParaRPr sz="1100">
              <a:solidFill>
                <a:srgbClr val="333333"/>
              </a:solidFill>
              <a:latin typeface="Arial"/>
              <a:ea typeface="Arial"/>
              <a:cs typeface="Arial"/>
              <a:sym typeface="Arial"/>
            </a:endParaRPr>
          </a:p>
          <a:p>
            <a:pPr indent="0" lvl="0" marL="0" marR="292100" rtl="0" algn="l">
              <a:lnSpc>
                <a:spcPct val="125000"/>
              </a:lnSpc>
              <a:spcBef>
                <a:spcPts val="600"/>
              </a:spcBef>
              <a:spcAft>
                <a:spcPts val="0"/>
              </a:spcAft>
              <a:buClr>
                <a:schemeClr val="dk1"/>
              </a:buClr>
              <a:buSzPts val="1100"/>
              <a:buFont typeface="Arial"/>
              <a:buNone/>
            </a:pPr>
            <a:r>
              <a:rPr lang="en" sz="1100">
                <a:solidFill>
                  <a:srgbClr val="333333"/>
                </a:solidFill>
                <a:latin typeface="Arial"/>
                <a:ea typeface="Arial"/>
                <a:cs typeface="Arial"/>
                <a:sym typeface="Arial"/>
              </a:rPr>
              <a:t>Physics of Plasmas 6, 1925 (1999); </a:t>
            </a:r>
            <a:r>
              <a:rPr lang="en" sz="1100" u="sng">
                <a:solidFill>
                  <a:schemeClr val="hlink"/>
                </a:solidFill>
                <a:latin typeface="Arial"/>
                <a:ea typeface="Arial"/>
                <a:cs typeface="Arial"/>
                <a:sym typeface="Arial"/>
                <a:hlinkClick r:id="rId4"/>
              </a:rPr>
              <a:t>https://doi.org/10.1063/1.873492</a:t>
            </a:r>
            <a:endParaRPr sz="1100">
              <a:solidFill>
                <a:srgbClr val="333333"/>
              </a:solidFill>
              <a:latin typeface="Arial"/>
              <a:ea typeface="Arial"/>
              <a:cs typeface="Arial"/>
              <a:sym typeface="Arial"/>
            </a:endParaRPr>
          </a:p>
          <a:p>
            <a:pPr indent="0" lvl="0" marL="0" marR="292100" rtl="0" algn="l">
              <a:lnSpc>
                <a:spcPct val="125000"/>
              </a:lnSpc>
              <a:spcBef>
                <a:spcPts val="600"/>
              </a:spcBef>
              <a:spcAft>
                <a:spcPts val="0"/>
              </a:spcAft>
              <a:buClr>
                <a:schemeClr val="dk1"/>
              </a:buClr>
              <a:buSzPts val="1100"/>
              <a:buFont typeface="Arial"/>
              <a:buNone/>
            </a:pPr>
            <a:r>
              <a:rPr lang="en" sz="1100">
                <a:solidFill>
                  <a:srgbClr val="333333"/>
                </a:solidFill>
                <a:latin typeface="Arial"/>
                <a:ea typeface="Arial"/>
                <a:cs typeface="Arial"/>
                <a:sym typeface="Arial"/>
              </a:rPr>
              <a:t>Project ASTER: </a:t>
            </a:r>
            <a:r>
              <a:rPr lang="en" sz="1100" u="sng">
                <a:solidFill>
                  <a:schemeClr val="hlink"/>
                </a:solidFill>
                <a:latin typeface="Arial"/>
                <a:ea typeface="Arial"/>
                <a:cs typeface="Arial"/>
                <a:sym typeface="Arial"/>
                <a:hlinkClick r:id="rId5"/>
              </a:rPr>
              <a:t>http://aster.gforge.inria.fr/index.html</a:t>
            </a:r>
            <a:endParaRPr sz="1100">
              <a:solidFill>
                <a:srgbClr val="333333"/>
              </a:solidFill>
              <a:latin typeface="Arial"/>
              <a:ea typeface="Arial"/>
              <a:cs typeface="Arial"/>
              <a:sym typeface="Arial"/>
            </a:endParaRPr>
          </a:p>
          <a:p>
            <a:pPr indent="0" lvl="0" marL="0" marR="292100" rtl="0" algn="l">
              <a:lnSpc>
                <a:spcPct val="125000"/>
              </a:lnSpc>
              <a:spcBef>
                <a:spcPts val="600"/>
              </a:spcBef>
              <a:spcAft>
                <a:spcPts val="0"/>
              </a:spcAft>
              <a:buClr>
                <a:schemeClr val="dk1"/>
              </a:buClr>
              <a:buSzPts val="1100"/>
              <a:buFont typeface="Arial"/>
              <a:buNone/>
            </a:pPr>
            <a:r>
              <a:rPr lang="en" sz="1100">
                <a:solidFill>
                  <a:srgbClr val="333333"/>
                </a:solidFill>
                <a:latin typeface="Arial"/>
                <a:ea typeface="Arial"/>
                <a:cs typeface="Arial"/>
                <a:sym typeface="Arial"/>
              </a:rPr>
              <a:t>R. Fitzpatrick. Linear Tearing Mode Theory. (2011).</a:t>
            </a:r>
            <a:endParaRPr sz="1100">
              <a:solidFill>
                <a:srgbClr val="333333"/>
              </a:solidFill>
              <a:latin typeface="Arial"/>
              <a:ea typeface="Arial"/>
              <a:cs typeface="Arial"/>
              <a:sym typeface="Arial"/>
            </a:endParaRPr>
          </a:p>
          <a:p>
            <a:pPr indent="0" lvl="0" marL="0" marR="292100" rtl="0" algn="l">
              <a:lnSpc>
                <a:spcPct val="125000"/>
              </a:lnSpc>
              <a:spcBef>
                <a:spcPts val="600"/>
              </a:spcBef>
              <a:spcAft>
                <a:spcPts val="0"/>
              </a:spcAft>
              <a:buClr>
                <a:schemeClr val="dk1"/>
              </a:buClr>
              <a:buSzPts val="1100"/>
              <a:buFont typeface="Arial"/>
              <a:buNone/>
            </a:pPr>
            <a:r>
              <a:rPr lang="en" sz="1100">
                <a:solidFill>
                  <a:srgbClr val="333333"/>
                </a:solidFill>
                <a:latin typeface="Arial"/>
                <a:ea typeface="Arial"/>
                <a:cs typeface="Arial"/>
                <a:sym typeface="Arial"/>
              </a:rPr>
              <a:t>T.C. Hender et al. Nucl. Fusion 47 S128. (2000).</a:t>
            </a:r>
            <a:endParaRPr sz="1100">
              <a:solidFill>
                <a:srgbClr val="333333"/>
              </a:solidFill>
              <a:latin typeface="Arial"/>
              <a:ea typeface="Arial"/>
              <a:cs typeface="Arial"/>
              <a:sym typeface="Arial"/>
            </a:endParaRPr>
          </a:p>
          <a:p>
            <a:pPr indent="0" lvl="0" marL="0" marR="292100" rtl="0" algn="l">
              <a:lnSpc>
                <a:spcPct val="125000"/>
              </a:lnSpc>
              <a:spcBef>
                <a:spcPts val="600"/>
              </a:spcBef>
              <a:spcAft>
                <a:spcPts val="0"/>
              </a:spcAft>
              <a:buClr>
                <a:schemeClr val="dk1"/>
              </a:buClr>
              <a:buSzPts val="1100"/>
              <a:buFont typeface="Arial"/>
              <a:buNone/>
            </a:pPr>
            <a:r>
              <a:t/>
            </a:r>
            <a:endParaRPr sz="1100">
              <a:solidFill>
                <a:srgbClr val="333333"/>
              </a:solidFill>
              <a:latin typeface="Arial"/>
              <a:ea typeface="Arial"/>
              <a:cs typeface="Arial"/>
              <a:sym typeface="Arial"/>
            </a:endParaRPr>
          </a:p>
          <a:p>
            <a:pPr indent="0" lvl="0" marL="0" marR="292100" rtl="0" algn="l">
              <a:lnSpc>
                <a:spcPct val="125000"/>
              </a:lnSpc>
              <a:spcBef>
                <a:spcPts val="600"/>
              </a:spcBef>
              <a:spcAft>
                <a:spcPts val="0"/>
              </a:spcAft>
              <a:buClr>
                <a:schemeClr val="dk1"/>
              </a:buClr>
              <a:buSzPts val="1100"/>
              <a:buFont typeface="Arial"/>
              <a:buNone/>
            </a:pPr>
            <a:r>
              <a:t/>
            </a:r>
            <a:endParaRPr sz="1100">
              <a:solidFill>
                <a:srgbClr val="333333"/>
              </a:solidFill>
              <a:latin typeface="Arial"/>
              <a:ea typeface="Arial"/>
              <a:cs typeface="Arial"/>
              <a:sym typeface="Arial"/>
            </a:endParaRPr>
          </a:p>
          <a:p>
            <a:pPr indent="0" lvl="0" marL="0" rtl="0" algn="l">
              <a:spcBef>
                <a:spcPts val="600"/>
              </a:spcBef>
              <a:spcAft>
                <a:spcPts val="450"/>
              </a:spcAft>
              <a:buNone/>
            </a:pPr>
            <a:r>
              <a:t/>
            </a:r>
            <a:endParaRPr sz="1100">
              <a:latin typeface="Arial"/>
              <a:ea typeface="Arial"/>
              <a:cs typeface="Arial"/>
              <a:sym typeface="Arial"/>
            </a:endParaRPr>
          </a:p>
        </p:txBody>
      </p:sp>
      <p:sp>
        <p:nvSpPr>
          <p:cNvPr id="258" name="Google Shape;258;p31"/>
          <p:cNvSpPr txBox="1"/>
          <p:nvPr>
            <p:ph type="title"/>
          </p:nvPr>
        </p:nvSpPr>
        <p:spPr>
          <a:xfrm>
            <a:off x="1" y="0"/>
            <a:ext cx="6138300" cy="74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200"/>
              <a:t>References</a:t>
            </a:r>
            <a:endParaRPr sz="4200"/>
          </a:p>
        </p:txBody>
      </p:sp>
      <p:sp>
        <p:nvSpPr>
          <p:cNvPr id="259" name="Google Shape;259;p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0"/>
          <p:cNvSpPr txBox="1"/>
          <p:nvPr>
            <p:ph idx="1" type="body"/>
          </p:nvPr>
        </p:nvSpPr>
        <p:spPr>
          <a:xfrm>
            <a:off x="1" y="1117600"/>
            <a:ext cx="8830800" cy="3505200"/>
          </a:xfrm>
          <a:prstGeom prst="rect">
            <a:avLst/>
          </a:prstGeom>
        </p:spPr>
        <p:txBody>
          <a:bodyPr anchorCtr="0" anchor="t" bIns="91425" lIns="91425" spcFirstLastPara="1" rIns="91425" wrap="square" tIns="91425">
            <a:noAutofit/>
          </a:bodyPr>
          <a:lstStyle/>
          <a:p>
            <a:pPr indent="-368300" lvl="0" marL="457200" rtl="0" algn="l">
              <a:spcBef>
                <a:spcPts val="360"/>
              </a:spcBef>
              <a:spcAft>
                <a:spcPts val="0"/>
              </a:spcAft>
              <a:buClr>
                <a:srgbClr val="999999"/>
              </a:buClr>
              <a:buSzPts val="2200"/>
              <a:buChar char="●"/>
            </a:pPr>
            <a:r>
              <a:rPr lang="en" sz="2200">
                <a:solidFill>
                  <a:srgbClr val="999999"/>
                </a:solidFill>
              </a:rPr>
              <a:t>Magnetohydrodynamic (MHD) models are used to simplify the plasma component of the tokamak system</a:t>
            </a:r>
            <a:endParaRPr sz="2200">
              <a:solidFill>
                <a:srgbClr val="999999"/>
              </a:solidFill>
            </a:endParaRPr>
          </a:p>
          <a:p>
            <a:pPr indent="-368300" lvl="0" marL="457200" rtl="0" algn="l">
              <a:spcBef>
                <a:spcPts val="0"/>
              </a:spcBef>
              <a:spcAft>
                <a:spcPts val="0"/>
              </a:spcAft>
              <a:buClr>
                <a:srgbClr val="999999"/>
              </a:buClr>
              <a:buSzPts val="2200"/>
              <a:buChar char="●"/>
            </a:pPr>
            <a:r>
              <a:rPr lang="en" sz="2200">
                <a:solidFill>
                  <a:srgbClr val="999999"/>
                </a:solidFill>
              </a:rPr>
              <a:t>MHD stability and various instabilities determine the performance of a fusion reactor while characterizing its operational limits</a:t>
            </a:r>
            <a:endParaRPr sz="2200">
              <a:solidFill>
                <a:srgbClr val="999999"/>
              </a:solidFill>
            </a:endParaRPr>
          </a:p>
          <a:p>
            <a:pPr indent="-368300" lvl="0" marL="457200" rtl="0" algn="l">
              <a:spcBef>
                <a:spcPts val="0"/>
              </a:spcBef>
              <a:spcAft>
                <a:spcPts val="0"/>
              </a:spcAft>
              <a:buClr>
                <a:srgbClr val="999999"/>
              </a:buClr>
              <a:buSzPts val="2200"/>
              <a:buChar char="●"/>
            </a:pPr>
            <a:r>
              <a:rPr lang="en" sz="2200">
                <a:solidFill>
                  <a:srgbClr val="999999"/>
                </a:solidFill>
              </a:rPr>
              <a:t>Disruptions in these stabilities can lead to decreases in operational lifetime of the reactor due to material </a:t>
            </a:r>
            <a:r>
              <a:rPr lang="en" sz="2200">
                <a:solidFill>
                  <a:srgbClr val="999999"/>
                </a:solidFill>
              </a:rPr>
              <a:t>degradation</a:t>
            </a:r>
            <a:r>
              <a:rPr lang="en" sz="2200">
                <a:solidFill>
                  <a:srgbClr val="999999"/>
                </a:solidFill>
              </a:rPr>
              <a:t> and increased plasma disruptions</a:t>
            </a:r>
            <a:endParaRPr sz="2200">
              <a:solidFill>
                <a:srgbClr val="999999"/>
              </a:solidFill>
            </a:endParaRPr>
          </a:p>
          <a:p>
            <a:pPr indent="0" lvl="0" marL="0" rtl="0" algn="l">
              <a:spcBef>
                <a:spcPts val="450"/>
              </a:spcBef>
              <a:spcAft>
                <a:spcPts val="450"/>
              </a:spcAft>
              <a:buNone/>
            </a:pPr>
            <a:r>
              <a:t/>
            </a:r>
            <a:endParaRPr sz="2400">
              <a:solidFill>
                <a:srgbClr val="999999"/>
              </a:solidFill>
            </a:endParaRPr>
          </a:p>
        </p:txBody>
      </p:sp>
      <p:sp>
        <p:nvSpPr>
          <p:cNvPr id="65" name="Google Shape;65;p10"/>
          <p:cNvSpPr txBox="1"/>
          <p:nvPr>
            <p:ph type="title"/>
          </p:nvPr>
        </p:nvSpPr>
        <p:spPr>
          <a:xfrm>
            <a:off x="1" y="91850"/>
            <a:ext cx="6138300" cy="74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200"/>
              <a:t>Definition of MHD Stability</a:t>
            </a:r>
            <a:endParaRPr sz="4200"/>
          </a:p>
        </p:txBody>
      </p:sp>
      <p:sp>
        <p:nvSpPr>
          <p:cNvPr id="66" name="Google Shape;66;p1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1"/>
          <p:cNvSpPr txBox="1"/>
          <p:nvPr>
            <p:ph idx="1" type="body"/>
          </p:nvPr>
        </p:nvSpPr>
        <p:spPr>
          <a:xfrm>
            <a:off x="1" y="1117600"/>
            <a:ext cx="8830800" cy="3505200"/>
          </a:xfrm>
          <a:prstGeom prst="rect">
            <a:avLst/>
          </a:prstGeom>
        </p:spPr>
        <p:txBody>
          <a:bodyPr anchorCtr="0" anchor="t" bIns="91425" lIns="91425" spcFirstLastPara="1" rIns="91425" wrap="square" tIns="91425">
            <a:noAutofit/>
          </a:bodyPr>
          <a:lstStyle/>
          <a:p>
            <a:pPr indent="-368300" lvl="0" marL="457200" rtl="0" algn="l">
              <a:spcBef>
                <a:spcPts val="360"/>
              </a:spcBef>
              <a:spcAft>
                <a:spcPts val="0"/>
              </a:spcAft>
              <a:buClr>
                <a:srgbClr val="999999"/>
              </a:buClr>
              <a:buSzPts val="2200"/>
              <a:buChar char="●"/>
            </a:pPr>
            <a:r>
              <a:rPr lang="en" sz="2200" u="sng"/>
              <a:t>Beta</a:t>
            </a:r>
            <a:r>
              <a:rPr lang="en" sz="2200"/>
              <a:t> (</a:t>
            </a:r>
            <a:r>
              <a:rPr lang="en" sz="2200"/>
              <a:t>β)</a:t>
            </a:r>
            <a:r>
              <a:rPr lang="en" sz="2200"/>
              <a:t>: The performance of the plasma is often expressed in terms of beta. Defined as the ratio of plasma pressure to magnetic pressure</a:t>
            </a:r>
            <a:endParaRPr sz="2200"/>
          </a:p>
          <a:p>
            <a:pPr indent="-368300" lvl="0" marL="457200" rtl="0" algn="l">
              <a:spcBef>
                <a:spcPts val="0"/>
              </a:spcBef>
              <a:spcAft>
                <a:spcPts val="0"/>
              </a:spcAft>
              <a:buSzPts val="2200"/>
              <a:buChar char="●"/>
            </a:pPr>
            <a:r>
              <a:rPr lang="en" sz="2200" u="sng"/>
              <a:t>Instability</a:t>
            </a:r>
            <a:r>
              <a:rPr lang="en" sz="2200"/>
              <a:t>: a perturbation of the plasma that has a positive calculated growth rate, resulting in an unstable condition. Can be referred to as modes</a:t>
            </a:r>
            <a:endParaRPr sz="2200"/>
          </a:p>
          <a:p>
            <a:pPr indent="0" lvl="0" marL="0" rtl="0" algn="l">
              <a:spcBef>
                <a:spcPts val="450"/>
              </a:spcBef>
              <a:spcAft>
                <a:spcPts val="450"/>
              </a:spcAft>
              <a:buNone/>
            </a:pPr>
            <a:r>
              <a:t/>
            </a:r>
            <a:endParaRPr sz="2400">
              <a:solidFill>
                <a:srgbClr val="999999"/>
              </a:solidFill>
            </a:endParaRPr>
          </a:p>
        </p:txBody>
      </p:sp>
      <p:sp>
        <p:nvSpPr>
          <p:cNvPr id="72" name="Google Shape;72;p11"/>
          <p:cNvSpPr txBox="1"/>
          <p:nvPr>
            <p:ph type="title"/>
          </p:nvPr>
        </p:nvSpPr>
        <p:spPr>
          <a:xfrm>
            <a:off x="1" y="91850"/>
            <a:ext cx="6138300" cy="74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200"/>
              <a:t>Common Terms</a:t>
            </a:r>
            <a:endParaRPr sz="4200"/>
          </a:p>
        </p:txBody>
      </p:sp>
      <p:sp>
        <p:nvSpPr>
          <p:cNvPr id="73" name="Google Shape;73;p1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2"/>
          <p:cNvSpPr txBox="1"/>
          <p:nvPr>
            <p:ph idx="1" type="body"/>
          </p:nvPr>
        </p:nvSpPr>
        <p:spPr>
          <a:xfrm>
            <a:off x="1" y="1117600"/>
            <a:ext cx="8830800" cy="3505200"/>
          </a:xfrm>
          <a:prstGeom prst="rect">
            <a:avLst/>
          </a:prstGeom>
        </p:spPr>
        <p:txBody>
          <a:bodyPr anchorCtr="0" anchor="t" bIns="91425" lIns="91425" spcFirstLastPara="1" rIns="91425" wrap="square" tIns="91425">
            <a:noAutofit/>
          </a:bodyPr>
          <a:lstStyle/>
          <a:p>
            <a:pPr indent="-368300" lvl="0" marL="457200" rtl="0" algn="l">
              <a:spcBef>
                <a:spcPts val="360"/>
              </a:spcBef>
              <a:spcAft>
                <a:spcPts val="0"/>
              </a:spcAft>
              <a:buClr>
                <a:srgbClr val="999999"/>
              </a:buClr>
              <a:buSzPts val="2200"/>
              <a:buChar char="●"/>
            </a:pPr>
            <a:r>
              <a:rPr lang="en" sz="2200">
                <a:solidFill>
                  <a:srgbClr val="999999"/>
                </a:solidFill>
              </a:rPr>
              <a:t>Introduction and Definition of MHD Instability</a:t>
            </a:r>
            <a:endParaRPr sz="2200">
              <a:solidFill>
                <a:srgbClr val="999999"/>
              </a:solidFill>
            </a:endParaRPr>
          </a:p>
          <a:p>
            <a:pPr indent="-368300" lvl="0" marL="457200" rtl="0" algn="l">
              <a:spcBef>
                <a:spcPts val="0"/>
              </a:spcBef>
              <a:spcAft>
                <a:spcPts val="0"/>
              </a:spcAft>
              <a:buClr>
                <a:srgbClr val="000000"/>
              </a:buClr>
              <a:buSzPts val="2200"/>
              <a:buChar char="●"/>
            </a:pPr>
            <a:r>
              <a:rPr lang="en" sz="2200">
                <a:solidFill>
                  <a:srgbClr val="000000"/>
                </a:solidFill>
              </a:rPr>
              <a:t>Types of MHD Instability</a:t>
            </a:r>
            <a:endParaRPr sz="2200">
              <a:solidFill>
                <a:srgbClr val="000000"/>
              </a:solidFill>
            </a:endParaRPr>
          </a:p>
          <a:p>
            <a:pPr indent="-368300" lvl="0" marL="457200" rtl="0" algn="l">
              <a:spcBef>
                <a:spcPts val="0"/>
              </a:spcBef>
              <a:spcAft>
                <a:spcPts val="0"/>
              </a:spcAft>
              <a:buClr>
                <a:srgbClr val="999999"/>
              </a:buClr>
              <a:buSzPts val="2200"/>
              <a:buChar char="●"/>
            </a:pPr>
            <a:r>
              <a:rPr lang="en" sz="2200">
                <a:solidFill>
                  <a:srgbClr val="999999"/>
                </a:solidFill>
              </a:rPr>
              <a:t>Predictive Tools</a:t>
            </a:r>
            <a:endParaRPr sz="2200">
              <a:solidFill>
                <a:srgbClr val="999999"/>
              </a:solidFill>
            </a:endParaRPr>
          </a:p>
          <a:p>
            <a:pPr indent="-368300" lvl="0" marL="457200" rtl="0" algn="l">
              <a:spcBef>
                <a:spcPts val="0"/>
              </a:spcBef>
              <a:spcAft>
                <a:spcPts val="0"/>
              </a:spcAft>
              <a:buClr>
                <a:srgbClr val="999999"/>
              </a:buClr>
              <a:buSzPts val="2200"/>
              <a:buChar char="●"/>
            </a:pPr>
            <a:r>
              <a:rPr lang="en" sz="2200">
                <a:solidFill>
                  <a:srgbClr val="999999"/>
                </a:solidFill>
              </a:rPr>
              <a:t>Concerns in Practice</a:t>
            </a:r>
            <a:endParaRPr sz="2200">
              <a:solidFill>
                <a:srgbClr val="999999"/>
              </a:solidFill>
            </a:endParaRPr>
          </a:p>
        </p:txBody>
      </p:sp>
      <p:sp>
        <p:nvSpPr>
          <p:cNvPr id="79" name="Google Shape;79;p12"/>
          <p:cNvSpPr txBox="1"/>
          <p:nvPr>
            <p:ph type="title"/>
          </p:nvPr>
        </p:nvSpPr>
        <p:spPr>
          <a:xfrm>
            <a:off x="1" y="76525"/>
            <a:ext cx="6138300" cy="74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200"/>
              <a:t>Outline</a:t>
            </a:r>
            <a:endParaRPr sz="4200"/>
          </a:p>
        </p:txBody>
      </p:sp>
      <p:pic>
        <p:nvPicPr>
          <p:cNvPr id="80" name="Google Shape;80;p12"/>
          <p:cNvPicPr preferRelativeResize="0"/>
          <p:nvPr/>
        </p:nvPicPr>
        <p:blipFill>
          <a:blip r:embed="rId3">
            <a:alphaModFix/>
          </a:blip>
          <a:stretch>
            <a:fillRect/>
          </a:stretch>
        </p:blipFill>
        <p:spPr>
          <a:xfrm>
            <a:off x="4753575" y="2067175"/>
            <a:ext cx="4077226" cy="2293450"/>
          </a:xfrm>
          <a:prstGeom prst="rect">
            <a:avLst/>
          </a:prstGeom>
          <a:noFill/>
          <a:ln>
            <a:noFill/>
          </a:ln>
        </p:spPr>
      </p:pic>
      <p:sp>
        <p:nvSpPr>
          <p:cNvPr id="81" name="Google Shape;81;p1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3"/>
          <p:cNvSpPr txBox="1"/>
          <p:nvPr>
            <p:ph idx="1" type="body"/>
          </p:nvPr>
        </p:nvSpPr>
        <p:spPr>
          <a:xfrm>
            <a:off x="0" y="1117600"/>
            <a:ext cx="4681500" cy="3505200"/>
          </a:xfrm>
          <a:prstGeom prst="rect">
            <a:avLst/>
          </a:prstGeom>
        </p:spPr>
        <p:txBody>
          <a:bodyPr anchorCtr="0" anchor="t" bIns="91425" lIns="91425" spcFirstLastPara="1" rIns="91425" wrap="square" tIns="91425">
            <a:noAutofit/>
          </a:bodyPr>
          <a:lstStyle/>
          <a:p>
            <a:pPr indent="-368300" lvl="0" marL="457200" rtl="0" algn="l">
              <a:spcBef>
                <a:spcPts val="360"/>
              </a:spcBef>
              <a:spcAft>
                <a:spcPts val="0"/>
              </a:spcAft>
              <a:buSzPts val="2200"/>
              <a:buChar char="●"/>
            </a:pPr>
            <a:r>
              <a:rPr lang="en" sz="2200" u="sng"/>
              <a:t>Ideal </a:t>
            </a:r>
            <a:r>
              <a:rPr lang="en" sz="2200"/>
              <a:t>- Driven by current and/or pressure gradients.</a:t>
            </a:r>
            <a:endParaRPr sz="2200"/>
          </a:p>
          <a:p>
            <a:pPr indent="-368300" lvl="0" marL="457200" rtl="0" algn="l">
              <a:spcBef>
                <a:spcPts val="0"/>
              </a:spcBef>
              <a:spcAft>
                <a:spcPts val="0"/>
              </a:spcAft>
              <a:buSzPts val="2200"/>
              <a:buChar char="●"/>
            </a:pPr>
            <a:r>
              <a:rPr lang="en" sz="2200" u="sng"/>
              <a:t>Resistive</a:t>
            </a:r>
            <a:r>
              <a:rPr lang="en" sz="2200"/>
              <a:t> - The addition of dissipation to the ideal case.</a:t>
            </a:r>
            <a:endParaRPr sz="2200"/>
          </a:p>
          <a:p>
            <a:pPr indent="-368300" lvl="0" marL="457200" rtl="0" algn="l">
              <a:spcBef>
                <a:spcPts val="0"/>
              </a:spcBef>
              <a:spcAft>
                <a:spcPts val="0"/>
              </a:spcAft>
              <a:buSzPts val="2200"/>
              <a:buChar char="●"/>
            </a:pPr>
            <a:r>
              <a:rPr lang="en" sz="2200"/>
              <a:t>Both can be linear or nonlinear.</a:t>
            </a:r>
            <a:endParaRPr sz="2200"/>
          </a:p>
          <a:p>
            <a:pPr indent="-368300" lvl="0" marL="457200" rtl="0" algn="l">
              <a:spcBef>
                <a:spcPts val="0"/>
              </a:spcBef>
              <a:spcAft>
                <a:spcPts val="0"/>
              </a:spcAft>
              <a:buSzPts val="2200"/>
              <a:buChar char="●"/>
            </a:pPr>
            <a:r>
              <a:rPr lang="en" sz="2200"/>
              <a:t>Impose a limit on β.</a:t>
            </a:r>
            <a:endParaRPr sz="2200"/>
          </a:p>
          <a:p>
            <a:pPr indent="0" lvl="0" marL="0" rtl="0" algn="l">
              <a:spcBef>
                <a:spcPts val="450"/>
              </a:spcBef>
              <a:spcAft>
                <a:spcPts val="0"/>
              </a:spcAft>
              <a:buNone/>
            </a:pPr>
            <a:r>
              <a:t/>
            </a:r>
            <a:endParaRPr/>
          </a:p>
          <a:p>
            <a:pPr indent="0" lvl="0" marL="0" rtl="0" algn="l">
              <a:spcBef>
                <a:spcPts val="450"/>
              </a:spcBef>
              <a:spcAft>
                <a:spcPts val="450"/>
              </a:spcAft>
              <a:buNone/>
            </a:pPr>
            <a:r>
              <a:t/>
            </a:r>
            <a:endParaRPr/>
          </a:p>
        </p:txBody>
      </p:sp>
      <p:sp>
        <p:nvSpPr>
          <p:cNvPr id="87" name="Google Shape;87;p13"/>
          <p:cNvSpPr txBox="1"/>
          <p:nvPr>
            <p:ph type="title"/>
          </p:nvPr>
        </p:nvSpPr>
        <p:spPr>
          <a:xfrm>
            <a:off x="1" y="0"/>
            <a:ext cx="6138300" cy="74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200"/>
              <a:t>Types of MHD Instability</a:t>
            </a:r>
            <a:endParaRPr sz="4200"/>
          </a:p>
        </p:txBody>
      </p:sp>
      <p:sp>
        <p:nvSpPr>
          <p:cNvPr id="88" name="Google Shape;88;p1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b="1"/>
          </a:p>
        </p:txBody>
      </p:sp>
      <p:pic>
        <p:nvPicPr>
          <p:cNvPr id="89" name="Google Shape;89;p13"/>
          <p:cNvPicPr preferRelativeResize="0"/>
          <p:nvPr/>
        </p:nvPicPr>
        <p:blipFill>
          <a:blip r:embed="rId3">
            <a:alphaModFix/>
          </a:blip>
          <a:stretch>
            <a:fillRect/>
          </a:stretch>
        </p:blipFill>
        <p:spPr>
          <a:xfrm>
            <a:off x="4681475" y="1847500"/>
            <a:ext cx="3949825" cy="2642200"/>
          </a:xfrm>
          <a:prstGeom prst="rect">
            <a:avLst/>
          </a:prstGeom>
          <a:noFill/>
          <a:ln>
            <a:noFill/>
          </a:ln>
        </p:spPr>
      </p:pic>
      <p:sp>
        <p:nvSpPr>
          <p:cNvPr id="90" name="Google Shape;90;p13"/>
          <p:cNvSpPr txBox="1"/>
          <p:nvPr/>
        </p:nvSpPr>
        <p:spPr>
          <a:xfrm>
            <a:off x="4998600" y="4489700"/>
            <a:ext cx="3832200" cy="33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000">
                <a:latin typeface="Calibri"/>
                <a:ea typeface="Calibri"/>
                <a:cs typeface="Calibri"/>
                <a:sym typeface="Calibri"/>
              </a:rPr>
              <a:t>Perturbed pressure distribution at vacuum-boundary interface</a:t>
            </a:r>
            <a:endParaRPr i="1" sz="10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4"/>
          <p:cNvSpPr txBox="1"/>
          <p:nvPr>
            <p:ph idx="1" type="body"/>
          </p:nvPr>
        </p:nvSpPr>
        <p:spPr>
          <a:xfrm>
            <a:off x="0" y="819150"/>
            <a:ext cx="4219800" cy="35052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rPr lang="en" sz="3000"/>
              <a:t>Sausage (Pinch) Instability</a:t>
            </a:r>
            <a:endParaRPr sz="3000"/>
          </a:p>
          <a:p>
            <a:pPr indent="-368300" lvl="0" marL="457200" rtl="0" algn="l">
              <a:spcBef>
                <a:spcPts val="450"/>
              </a:spcBef>
              <a:spcAft>
                <a:spcPts val="0"/>
              </a:spcAft>
              <a:buSzPts val="2200"/>
              <a:buChar char="●"/>
            </a:pPr>
            <a:r>
              <a:rPr lang="en" sz="2200"/>
              <a:t>Considered in cylindrical plasmas with a sharp boundary.</a:t>
            </a:r>
            <a:endParaRPr sz="2200"/>
          </a:p>
          <a:p>
            <a:pPr indent="0" lvl="0" marL="457200" rtl="0" algn="l">
              <a:spcBef>
                <a:spcPts val="450"/>
              </a:spcBef>
              <a:spcAft>
                <a:spcPts val="0"/>
              </a:spcAft>
              <a:buNone/>
            </a:pPr>
            <a:r>
              <a:t/>
            </a:r>
            <a:endParaRPr sz="2200"/>
          </a:p>
          <a:p>
            <a:pPr indent="-368300" lvl="0" marL="457200" rtl="0" algn="l">
              <a:spcBef>
                <a:spcPts val="450"/>
              </a:spcBef>
              <a:spcAft>
                <a:spcPts val="0"/>
              </a:spcAft>
              <a:buSzPts val="2200"/>
              <a:buChar char="●"/>
            </a:pPr>
            <a:r>
              <a:rPr lang="en" sz="2200"/>
              <a:t>Stability Condition:</a:t>
            </a:r>
            <a:endParaRPr sz="2200"/>
          </a:p>
        </p:txBody>
      </p:sp>
      <p:sp>
        <p:nvSpPr>
          <p:cNvPr id="96" name="Google Shape;96;p14"/>
          <p:cNvSpPr txBox="1"/>
          <p:nvPr>
            <p:ph type="title"/>
          </p:nvPr>
        </p:nvSpPr>
        <p:spPr>
          <a:xfrm>
            <a:off x="1" y="0"/>
            <a:ext cx="6138300" cy="74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200"/>
              <a:t>Ideal MHD: m=0</a:t>
            </a:r>
            <a:endParaRPr sz="4200"/>
          </a:p>
        </p:txBody>
      </p:sp>
      <p:sp>
        <p:nvSpPr>
          <p:cNvPr id="97" name="Google Shape;97;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98" name="Google Shape;98;p14"/>
          <p:cNvPicPr preferRelativeResize="0"/>
          <p:nvPr/>
        </p:nvPicPr>
        <p:blipFill>
          <a:blip r:embed="rId3">
            <a:alphaModFix/>
          </a:blip>
          <a:stretch>
            <a:fillRect/>
          </a:stretch>
        </p:blipFill>
        <p:spPr>
          <a:xfrm>
            <a:off x="4149975" y="1708050"/>
            <a:ext cx="4257350" cy="2333900"/>
          </a:xfrm>
          <a:prstGeom prst="rect">
            <a:avLst/>
          </a:prstGeom>
          <a:noFill/>
          <a:ln>
            <a:noFill/>
          </a:ln>
        </p:spPr>
      </p:pic>
      <p:pic>
        <p:nvPicPr>
          <p:cNvPr id="99" name="Google Shape;99;p14"/>
          <p:cNvPicPr preferRelativeResize="0"/>
          <p:nvPr/>
        </p:nvPicPr>
        <p:blipFill>
          <a:blip r:embed="rId4">
            <a:alphaModFix/>
          </a:blip>
          <a:stretch>
            <a:fillRect/>
          </a:stretch>
        </p:blipFill>
        <p:spPr>
          <a:xfrm>
            <a:off x="5620538" y="1708050"/>
            <a:ext cx="1394475" cy="909450"/>
          </a:xfrm>
          <a:prstGeom prst="rect">
            <a:avLst/>
          </a:prstGeom>
          <a:noFill/>
          <a:ln>
            <a:noFill/>
          </a:ln>
        </p:spPr>
      </p:pic>
      <p:pic>
        <p:nvPicPr>
          <p:cNvPr id="100" name="Google Shape;100;p14"/>
          <p:cNvPicPr preferRelativeResize="0"/>
          <p:nvPr/>
        </p:nvPicPr>
        <p:blipFill>
          <a:blip r:embed="rId5">
            <a:alphaModFix/>
          </a:blip>
          <a:stretch>
            <a:fillRect/>
          </a:stretch>
        </p:blipFill>
        <p:spPr>
          <a:xfrm>
            <a:off x="1018475" y="3242500"/>
            <a:ext cx="1394475" cy="88400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5"/>
          <p:cNvSpPr txBox="1"/>
          <p:nvPr>
            <p:ph idx="1" type="body"/>
          </p:nvPr>
        </p:nvSpPr>
        <p:spPr>
          <a:xfrm>
            <a:off x="0" y="819150"/>
            <a:ext cx="4149900" cy="35052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rPr lang="en" sz="3000"/>
              <a:t>Kink </a:t>
            </a:r>
            <a:r>
              <a:rPr lang="en" sz="3000"/>
              <a:t>Instability</a:t>
            </a:r>
            <a:endParaRPr sz="3000"/>
          </a:p>
          <a:p>
            <a:pPr indent="-368300" lvl="0" marL="457200" rtl="0" algn="l">
              <a:spcBef>
                <a:spcPts val="450"/>
              </a:spcBef>
              <a:spcAft>
                <a:spcPts val="0"/>
              </a:spcAft>
              <a:buSzPts val="2200"/>
              <a:buChar char="●"/>
            </a:pPr>
            <a:r>
              <a:rPr lang="en" sz="2200"/>
              <a:t>Same configuration.</a:t>
            </a:r>
            <a:endParaRPr sz="2200"/>
          </a:p>
          <a:p>
            <a:pPr indent="0" lvl="0" marL="457200" rtl="0" algn="l">
              <a:spcBef>
                <a:spcPts val="450"/>
              </a:spcBef>
              <a:spcAft>
                <a:spcPts val="0"/>
              </a:spcAft>
              <a:buNone/>
            </a:pPr>
            <a:r>
              <a:t/>
            </a:r>
            <a:endParaRPr sz="2200"/>
          </a:p>
          <a:p>
            <a:pPr indent="-368300" lvl="0" marL="457200" rtl="0" algn="l">
              <a:spcBef>
                <a:spcPts val="450"/>
              </a:spcBef>
              <a:spcAft>
                <a:spcPts val="0"/>
              </a:spcAft>
              <a:buSzPts val="2200"/>
              <a:buChar char="●"/>
            </a:pPr>
            <a:r>
              <a:rPr lang="en" sz="2200"/>
              <a:t>Stability Condition:</a:t>
            </a:r>
            <a:endParaRPr sz="2200"/>
          </a:p>
          <a:p>
            <a:pPr indent="0" lvl="0" marL="457200" rtl="0" algn="l">
              <a:spcBef>
                <a:spcPts val="450"/>
              </a:spcBef>
              <a:spcAft>
                <a:spcPts val="0"/>
              </a:spcAft>
              <a:buNone/>
            </a:pPr>
            <a:r>
              <a:t/>
            </a:r>
            <a:endParaRPr sz="2200"/>
          </a:p>
          <a:p>
            <a:pPr indent="0" lvl="0" marL="457200" rtl="0" algn="l">
              <a:spcBef>
                <a:spcPts val="450"/>
              </a:spcBef>
              <a:spcAft>
                <a:spcPts val="0"/>
              </a:spcAft>
              <a:buNone/>
            </a:pPr>
            <a:r>
              <a:t/>
            </a:r>
            <a:endParaRPr sz="2200"/>
          </a:p>
          <a:p>
            <a:pPr indent="-368300" lvl="0" marL="457200" rtl="0" algn="l">
              <a:spcBef>
                <a:spcPts val="450"/>
              </a:spcBef>
              <a:spcAft>
                <a:spcPts val="0"/>
              </a:spcAft>
              <a:buSzPts val="2200"/>
              <a:buChar char="●"/>
            </a:pPr>
            <a:r>
              <a:rPr lang="en" sz="2200"/>
              <a:t>Operational Limit: q≥2-3</a:t>
            </a:r>
            <a:endParaRPr sz="2200"/>
          </a:p>
        </p:txBody>
      </p:sp>
      <p:sp>
        <p:nvSpPr>
          <p:cNvPr id="106" name="Google Shape;106;p15"/>
          <p:cNvSpPr txBox="1"/>
          <p:nvPr>
            <p:ph type="title"/>
          </p:nvPr>
        </p:nvSpPr>
        <p:spPr>
          <a:xfrm>
            <a:off x="1" y="0"/>
            <a:ext cx="6138300" cy="74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200"/>
              <a:t>Ideal MHD: m=1</a:t>
            </a:r>
            <a:endParaRPr sz="4200"/>
          </a:p>
        </p:txBody>
      </p:sp>
      <p:sp>
        <p:nvSpPr>
          <p:cNvPr id="107" name="Google Shape;107;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08" name="Google Shape;108;p15"/>
          <p:cNvPicPr preferRelativeResize="0"/>
          <p:nvPr/>
        </p:nvPicPr>
        <p:blipFill>
          <a:blip r:embed="rId3">
            <a:alphaModFix/>
          </a:blip>
          <a:stretch>
            <a:fillRect/>
          </a:stretch>
        </p:blipFill>
        <p:spPr>
          <a:xfrm>
            <a:off x="5620538" y="1708050"/>
            <a:ext cx="1394475" cy="909450"/>
          </a:xfrm>
          <a:prstGeom prst="rect">
            <a:avLst/>
          </a:prstGeom>
          <a:noFill/>
          <a:ln>
            <a:noFill/>
          </a:ln>
        </p:spPr>
      </p:pic>
      <p:pic>
        <p:nvPicPr>
          <p:cNvPr id="109" name="Google Shape;109;p15"/>
          <p:cNvPicPr preferRelativeResize="0"/>
          <p:nvPr/>
        </p:nvPicPr>
        <p:blipFill>
          <a:blip r:embed="rId4">
            <a:alphaModFix/>
          </a:blip>
          <a:stretch>
            <a:fillRect/>
          </a:stretch>
        </p:blipFill>
        <p:spPr>
          <a:xfrm>
            <a:off x="4815575" y="994325"/>
            <a:ext cx="2018375" cy="1518700"/>
          </a:xfrm>
          <a:prstGeom prst="rect">
            <a:avLst/>
          </a:prstGeom>
          <a:noFill/>
          <a:ln>
            <a:noFill/>
          </a:ln>
        </p:spPr>
      </p:pic>
      <p:pic>
        <p:nvPicPr>
          <p:cNvPr id="110" name="Google Shape;110;p15"/>
          <p:cNvPicPr preferRelativeResize="0"/>
          <p:nvPr/>
        </p:nvPicPr>
        <p:blipFill>
          <a:blip r:embed="rId5">
            <a:alphaModFix/>
          </a:blip>
          <a:stretch>
            <a:fillRect/>
          </a:stretch>
        </p:blipFill>
        <p:spPr>
          <a:xfrm>
            <a:off x="6833950" y="2098147"/>
            <a:ext cx="1762050" cy="1965200"/>
          </a:xfrm>
          <a:prstGeom prst="rect">
            <a:avLst/>
          </a:prstGeom>
          <a:noFill/>
          <a:ln>
            <a:noFill/>
          </a:ln>
        </p:spPr>
      </p:pic>
      <p:pic>
        <p:nvPicPr>
          <p:cNvPr id="111" name="Google Shape;111;p15"/>
          <p:cNvPicPr preferRelativeResize="0"/>
          <p:nvPr/>
        </p:nvPicPr>
        <p:blipFill>
          <a:blip r:embed="rId6">
            <a:alphaModFix/>
          </a:blip>
          <a:stretch>
            <a:fillRect/>
          </a:stretch>
        </p:blipFill>
        <p:spPr>
          <a:xfrm>
            <a:off x="5880400" y="1192476"/>
            <a:ext cx="633150" cy="257754"/>
          </a:xfrm>
          <a:prstGeom prst="rect">
            <a:avLst/>
          </a:prstGeom>
          <a:noFill/>
          <a:ln>
            <a:noFill/>
          </a:ln>
        </p:spPr>
      </p:pic>
      <p:pic>
        <p:nvPicPr>
          <p:cNvPr id="112" name="Google Shape;112;p15"/>
          <p:cNvPicPr preferRelativeResize="0"/>
          <p:nvPr/>
        </p:nvPicPr>
        <p:blipFill>
          <a:blip r:embed="rId6">
            <a:alphaModFix/>
          </a:blip>
          <a:stretch>
            <a:fillRect/>
          </a:stretch>
        </p:blipFill>
        <p:spPr>
          <a:xfrm rot="5400000">
            <a:off x="5983847" y="1147980"/>
            <a:ext cx="426256" cy="275496"/>
          </a:xfrm>
          <a:prstGeom prst="rect">
            <a:avLst/>
          </a:prstGeom>
          <a:noFill/>
          <a:ln>
            <a:noFill/>
          </a:ln>
        </p:spPr>
      </p:pic>
      <p:pic>
        <p:nvPicPr>
          <p:cNvPr id="113" name="Google Shape;113;p15"/>
          <p:cNvPicPr preferRelativeResize="0"/>
          <p:nvPr/>
        </p:nvPicPr>
        <p:blipFill>
          <a:blip r:embed="rId6">
            <a:alphaModFix/>
          </a:blip>
          <a:stretch>
            <a:fillRect/>
          </a:stretch>
        </p:blipFill>
        <p:spPr>
          <a:xfrm rot="5400000">
            <a:off x="5983847" y="1294917"/>
            <a:ext cx="426256" cy="52859"/>
          </a:xfrm>
          <a:prstGeom prst="rect">
            <a:avLst/>
          </a:prstGeom>
          <a:noFill/>
          <a:ln>
            <a:noFill/>
          </a:ln>
        </p:spPr>
      </p:pic>
      <p:pic>
        <p:nvPicPr>
          <p:cNvPr id="114" name="Google Shape;114;p15"/>
          <p:cNvPicPr preferRelativeResize="0"/>
          <p:nvPr/>
        </p:nvPicPr>
        <p:blipFill>
          <a:blip r:embed="rId6">
            <a:alphaModFix/>
          </a:blip>
          <a:stretch>
            <a:fillRect/>
          </a:stretch>
        </p:blipFill>
        <p:spPr>
          <a:xfrm>
            <a:off x="5845800" y="2215550"/>
            <a:ext cx="633150" cy="297475"/>
          </a:xfrm>
          <a:prstGeom prst="rect">
            <a:avLst/>
          </a:prstGeom>
          <a:noFill/>
          <a:ln>
            <a:noFill/>
          </a:ln>
        </p:spPr>
      </p:pic>
      <p:sp>
        <p:nvSpPr>
          <p:cNvPr id="115" name="Google Shape;115;p15"/>
          <p:cNvSpPr txBox="1"/>
          <p:nvPr/>
        </p:nvSpPr>
        <p:spPr>
          <a:xfrm>
            <a:off x="5362700" y="2513025"/>
            <a:ext cx="1017900" cy="31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Linear</a:t>
            </a:r>
            <a:endParaRPr>
              <a:latin typeface="Calibri"/>
              <a:ea typeface="Calibri"/>
              <a:cs typeface="Calibri"/>
              <a:sym typeface="Calibri"/>
            </a:endParaRPr>
          </a:p>
        </p:txBody>
      </p:sp>
      <p:sp>
        <p:nvSpPr>
          <p:cNvPr id="116" name="Google Shape;116;p15"/>
          <p:cNvSpPr txBox="1"/>
          <p:nvPr/>
        </p:nvSpPr>
        <p:spPr>
          <a:xfrm>
            <a:off x="7206025" y="4009050"/>
            <a:ext cx="1017900" cy="31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Nonlinear</a:t>
            </a:r>
            <a:endParaRPr>
              <a:latin typeface="Calibri"/>
              <a:ea typeface="Calibri"/>
              <a:cs typeface="Calibri"/>
              <a:sym typeface="Calibri"/>
            </a:endParaRPr>
          </a:p>
        </p:txBody>
      </p:sp>
      <p:pic>
        <p:nvPicPr>
          <p:cNvPr id="117" name="Google Shape;117;p15"/>
          <p:cNvPicPr preferRelativeResize="0"/>
          <p:nvPr/>
        </p:nvPicPr>
        <p:blipFill>
          <a:blip r:embed="rId7">
            <a:alphaModFix/>
          </a:blip>
          <a:stretch>
            <a:fillRect/>
          </a:stretch>
        </p:blipFill>
        <p:spPr>
          <a:xfrm>
            <a:off x="857000" y="2571750"/>
            <a:ext cx="1596465" cy="743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16"/>
          <p:cNvSpPr txBox="1"/>
          <p:nvPr>
            <p:ph idx="1" type="body"/>
          </p:nvPr>
        </p:nvSpPr>
        <p:spPr>
          <a:xfrm>
            <a:off x="0" y="819150"/>
            <a:ext cx="4149900" cy="35052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rPr lang="en" sz="3000"/>
              <a:t>Ballooning </a:t>
            </a:r>
            <a:r>
              <a:rPr lang="en" sz="3000"/>
              <a:t>Instability</a:t>
            </a:r>
            <a:endParaRPr sz="3000"/>
          </a:p>
          <a:p>
            <a:pPr indent="-368300" lvl="0" marL="457200" rtl="0" algn="l">
              <a:spcBef>
                <a:spcPts val="450"/>
              </a:spcBef>
              <a:spcAft>
                <a:spcPts val="0"/>
              </a:spcAft>
              <a:buSzPts val="2200"/>
              <a:buChar char="●"/>
            </a:pPr>
            <a:r>
              <a:rPr lang="en" sz="2200"/>
              <a:t>An </a:t>
            </a:r>
            <a:r>
              <a:rPr i="1" lang="en" sz="2200"/>
              <a:t>explosive </a:t>
            </a:r>
            <a:r>
              <a:rPr lang="en" sz="2200"/>
              <a:t>instability.</a:t>
            </a:r>
            <a:endParaRPr sz="2200"/>
          </a:p>
          <a:p>
            <a:pPr indent="0" lvl="0" marL="457200" rtl="0" algn="l">
              <a:spcBef>
                <a:spcPts val="450"/>
              </a:spcBef>
              <a:spcAft>
                <a:spcPts val="0"/>
              </a:spcAft>
              <a:buNone/>
            </a:pPr>
            <a:r>
              <a:t/>
            </a:r>
            <a:endParaRPr sz="2200"/>
          </a:p>
          <a:p>
            <a:pPr indent="-368300" lvl="0" marL="457200" rtl="0" algn="l">
              <a:spcBef>
                <a:spcPts val="450"/>
              </a:spcBef>
              <a:spcAft>
                <a:spcPts val="0"/>
              </a:spcAft>
              <a:buSzPts val="2200"/>
              <a:buChar char="●"/>
            </a:pPr>
            <a:r>
              <a:rPr lang="en" sz="2200"/>
              <a:t>Ballooning Limit:</a:t>
            </a:r>
            <a:endParaRPr sz="2200"/>
          </a:p>
          <a:p>
            <a:pPr indent="0" lvl="0" marL="457200" rtl="0" algn="l">
              <a:spcBef>
                <a:spcPts val="450"/>
              </a:spcBef>
              <a:spcAft>
                <a:spcPts val="0"/>
              </a:spcAft>
              <a:buNone/>
            </a:pPr>
            <a:r>
              <a:t/>
            </a:r>
            <a:endParaRPr sz="2200"/>
          </a:p>
          <a:p>
            <a:pPr indent="0" lvl="0" marL="0" rtl="0" algn="l">
              <a:spcBef>
                <a:spcPts val="450"/>
              </a:spcBef>
              <a:spcAft>
                <a:spcPts val="450"/>
              </a:spcAft>
              <a:buNone/>
            </a:pPr>
            <a:r>
              <a:t/>
            </a:r>
            <a:endParaRPr sz="2200"/>
          </a:p>
        </p:txBody>
      </p:sp>
      <p:sp>
        <p:nvSpPr>
          <p:cNvPr id="123" name="Google Shape;123;p16"/>
          <p:cNvSpPr txBox="1"/>
          <p:nvPr>
            <p:ph type="title"/>
          </p:nvPr>
        </p:nvSpPr>
        <p:spPr>
          <a:xfrm>
            <a:off x="1" y="0"/>
            <a:ext cx="6138300" cy="74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200"/>
              <a:t>Ideal MHD: High-β</a:t>
            </a:r>
            <a:endParaRPr sz="4200"/>
          </a:p>
        </p:txBody>
      </p:sp>
      <p:sp>
        <p:nvSpPr>
          <p:cNvPr id="124" name="Google Shape;124;p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25" name="Google Shape;125;p16"/>
          <p:cNvPicPr preferRelativeResize="0"/>
          <p:nvPr/>
        </p:nvPicPr>
        <p:blipFill>
          <a:blip r:embed="rId3">
            <a:alphaModFix/>
          </a:blip>
          <a:stretch>
            <a:fillRect/>
          </a:stretch>
        </p:blipFill>
        <p:spPr>
          <a:xfrm>
            <a:off x="5620538" y="1708050"/>
            <a:ext cx="1394475" cy="909450"/>
          </a:xfrm>
          <a:prstGeom prst="rect">
            <a:avLst/>
          </a:prstGeom>
          <a:noFill/>
          <a:ln>
            <a:noFill/>
          </a:ln>
        </p:spPr>
      </p:pic>
      <p:pic>
        <p:nvPicPr>
          <p:cNvPr id="126" name="Google Shape;126;p16"/>
          <p:cNvPicPr preferRelativeResize="0"/>
          <p:nvPr/>
        </p:nvPicPr>
        <p:blipFill>
          <a:blip r:embed="rId4">
            <a:alphaModFix/>
          </a:blip>
          <a:stretch>
            <a:fillRect/>
          </a:stretch>
        </p:blipFill>
        <p:spPr>
          <a:xfrm>
            <a:off x="5880400" y="1192476"/>
            <a:ext cx="633150" cy="257754"/>
          </a:xfrm>
          <a:prstGeom prst="rect">
            <a:avLst/>
          </a:prstGeom>
          <a:noFill/>
          <a:ln>
            <a:noFill/>
          </a:ln>
        </p:spPr>
      </p:pic>
      <p:pic>
        <p:nvPicPr>
          <p:cNvPr id="127" name="Google Shape;127;p16"/>
          <p:cNvPicPr preferRelativeResize="0"/>
          <p:nvPr/>
        </p:nvPicPr>
        <p:blipFill>
          <a:blip r:embed="rId4">
            <a:alphaModFix/>
          </a:blip>
          <a:stretch>
            <a:fillRect/>
          </a:stretch>
        </p:blipFill>
        <p:spPr>
          <a:xfrm rot="5400000">
            <a:off x="5983847" y="1147980"/>
            <a:ext cx="426256" cy="275496"/>
          </a:xfrm>
          <a:prstGeom prst="rect">
            <a:avLst/>
          </a:prstGeom>
          <a:noFill/>
          <a:ln>
            <a:noFill/>
          </a:ln>
        </p:spPr>
      </p:pic>
      <p:pic>
        <p:nvPicPr>
          <p:cNvPr id="128" name="Google Shape;128;p16"/>
          <p:cNvPicPr preferRelativeResize="0"/>
          <p:nvPr/>
        </p:nvPicPr>
        <p:blipFill>
          <a:blip r:embed="rId4">
            <a:alphaModFix/>
          </a:blip>
          <a:stretch>
            <a:fillRect/>
          </a:stretch>
        </p:blipFill>
        <p:spPr>
          <a:xfrm rot="5400000">
            <a:off x="5983847" y="1294917"/>
            <a:ext cx="426256" cy="52859"/>
          </a:xfrm>
          <a:prstGeom prst="rect">
            <a:avLst/>
          </a:prstGeom>
          <a:noFill/>
          <a:ln>
            <a:noFill/>
          </a:ln>
        </p:spPr>
      </p:pic>
      <p:pic>
        <p:nvPicPr>
          <p:cNvPr id="129" name="Google Shape;129;p16"/>
          <p:cNvPicPr preferRelativeResize="0"/>
          <p:nvPr/>
        </p:nvPicPr>
        <p:blipFill>
          <a:blip r:embed="rId4">
            <a:alphaModFix/>
          </a:blip>
          <a:stretch>
            <a:fillRect/>
          </a:stretch>
        </p:blipFill>
        <p:spPr>
          <a:xfrm>
            <a:off x="5845800" y="2215550"/>
            <a:ext cx="633150" cy="297475"/>
          </a:xfrm>
          <a:prstGeom prst="rect">
            <a:avLst/>
          </a:prstGeom>
          <a:noFill/>
          <a:ln>
            <a:noFill/>
          </a:ln>
        </p:spPr>
      </p:pic>
      <p:pic>
        <p:nvPicPr>
          <p:cNvPr id="130" name="Google Shape;130;p16"/>
          <p:cNvPicPr preferRelativeResize="0"/>
          <p:nvPr/>
        </p:nvPicPr>
        <p:blipFill>
          <a:blip r:embed="rId5">
            <a:alphaModFix/>
          </a:blip>
          <a:stretch>
            <a:fillRect/>
          </a:stretch>
        </p:blipFill>
        <p:spPr>
          <a:xfrm>
            <a:off x="5052887" y="1534475"/>
            <a:ext cx="2751325" cy="1918453"/>
          </a:xfrm>
          <a:prstGeom prst="rect">
            <a:avLst/>
          </a:prstGeom>
          <a:noFill/>
          <a:ln>
            <a:noFill/>
          </a:ln>
        </p:spPr>
      </p:pic>
      <p:pic>
        <p:nvPicPr>
          <p:cNvPr id="131" name="Google Shape;131;p16"/>
          <p:cNvPicPr preferRelativeResize="0"/>
          <p:nvPr/>
        </p:nvPicPr>
        <p:blipFill>
          <a:blip r:embed="rId6">
            <a:alphaModFix/>
          </a:blip>
          <a:stretch>
            <a:fillRect/>
          </a:stretch>
        </p:blipFill>
        <p:spPr>
          <a:xfrm>
            <a:off x="603396" y="2617499"/>
            <a:ext cx="1893054" cy="743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i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