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5" d="100"/>
          <a:sy n="65" d="100"/>
        </p:scale>
        <p:origin x="13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8696-E972-48AA-9B23-4A7FA4749F1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BED28-318E-4D10-AC60-62F1F14F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0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ED28-318E-4D10-AC60-62F1F14F69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CFB16D-5127-43DA-B825-57E7882DEF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5EFA6B-7D29-484F-BFA7-1B58F2FBEB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light strikes an object it is:</a:t>
            </a:r>
          </a:p>
        </p:txBody>
      </p:sp>
    </p:spTree>
    <p:extLst>
      <p:ext uri="{BB962C8B-B14F-4D97-AF65-F5344CB8AC3E}">
        <p14:creationId xmlns:p14="http://schemas.microsoft.com/office/powerpoint/2010/main" val="138500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of objects is the color it reflects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Ex- an orange is orange because it </a:t>
            </a:r>
            <a:r>
              <a:rPr lang="en-US" u="sng" dirty="0">
                <a:solidFill>
                  <a:schemeClr val="bg1"/>
                </a:solidFill>
              </a:rPr>
              <a:t>absorbs</a:t>
            </a:r>
            <a:r>
              <a:rPr lang="en-US" dirty="0">
                <a:solidFill>
                  <a:schemeClr val="bg1"/>
                </a:solidFill>
              </a:rPr>
              <a:t> every color BUT orange, instead it </a:t>
            </a:r>
            <a:r>
              <a:rPr lang="en-US" u="sng" dirty="0">
                <a:solidFill>
                  <a:schemeClr val="bg1"/>
                </a:solidFill>
              </a:rPr>
              <a:t>reflects</a:t>
            </a:r>
            <a:r>
              <a:rPr lang="en-US" dirty="0">
                <a:solidFill>
                  <a:schemeClr val="bg1"/>
                </a:solidFill>
              </a:rPr>
              <a:t> orange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do not shine orange light on it, it will appear black</a:t>
            </a:r>
          </a:p>
        </p:txBody>
      </p:sp>
    </p:spTree>
    <p:extLst>
      <p:ext uri="{BB962C8B-B14F-4D97-AF65-F5344CB8AC3E}">
        <p14:creationId xmlns:p14="http://schemas.microsoft.com/office/powerpoint/2010/main" val="234920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of objects is the color it reflects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Ex- an orange is orange because it </a:t>
            </a:r>
            <a:r>
              <a:rPr lang="en-US" u="sng" dirty="0">
                <a:solidFill>
                  <a:schemeClr val="bg1"/>
                </a:solidFill>
              </a:rPr>
              <a:t>absorbs</a:t>
            </a:r>
            <a:r>
              <a:rPr lang="en-US" dirty="0">
                <a:solidFill>
                  <a:schemeClr val="bg1"/>
                </a:solidFill>
              </a:rPr>
              <a:t> every color BUT orange, instead it </a:t>
            </a:r>
            <a:r>
              <a:rPr lang="en-US" u="sng" dirty="0">
                <a:solidFill>
                  <a:schemeClr val="bg1"/>
                </a:solidFill>
              </a:rPr>
              <a:t>reflects</a:t>
            </a:r>
            <a:r>
              <a:rPr lang="en-US" dirty="0">
                <a:solidFill>
                  <a:schemeClr val="bg1"/>
                </a:solidFill>
              </a:rPr>
              <a:t> orange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do not shine orange light on it, it will appear black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Black is the absence of color, white is the blending of all colors</a:t>
            </a:r>
          </a:p>
        </p:txBody>
      </p:sp>
      <p:pic>
        <p:nvPicPr>
          <p:cNvPr id="8194" name="Picture 2" descr="http://www.byronc.com/images/art_color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3962400" cy="22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4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Reflection- when an object or wave bounces back off a surface</a:t>
            </a:r>
          </a:p>
        </p:txBody>
      </p:sp>
      <p:pic>
        <p:nvPicPr>
          <p:cNvPr id="9218" name="Picture 2" descr="http://dpnow.com/galleries/data/777/ref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724400" cy="31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7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Reflection- when an object or wave bounces back off a surface </a:t>
            </a:r>
          </a:p>
          <a:p>
            <a:r>
              <a:rPr lang="en-US" dirty="0"/>
              <a:t>Law of reflection- angle made from incoming wave = the angle made from reflected wave</a:t>
            </a:r>
          </a:p>
        </p:txBody>
      </p:sp>
      <p:pic>
        <p:nvPicPr>
          <p:cNvPr id="10242" name="Picture 2" descr="http://www.tpub.com/content/neets/14182/img/14182_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9147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Refraction- bending of light waves due to a change in speed</a:t>
            </a:r>
          </a:p>
          <a:p>
            <a:endParaRPr lang="en-US" dirty="0"/>
          </a:p>
        </p:txBody>
      </p:sp>
      <p:pic>
        <p:nvPicPr>
          <p:cNvPr id="11266" name="Picture 2" descr="http://www.askthetachemistryhelp.com/image-files/refrac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2062163"/>
            <a:ext cx="2496922" cy="18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3.mm.bing.net/images/thumbnail.aspx?q=1188871274934&amp;id=5da49bfb29ac4391c87b55c362c11fe7&amp;url=http%3a%2f%2ffizikamatters.99k.org%2fwp-content%2fuploads%2fDispersion_pris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209800" cy="14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ysics.fsu.edu/courses/spring98/ast1002/Telescopes/refrac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03" y="3900487"/>
            <a:ext cx="319854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hoto.school.nz/lenses/bent_sp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857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7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Refraction- bending of light waves due to a change in speed</a:t>
            </a:r>
          </a:p>
          <a:p>
            <a:r>
              <a:rPr lang="en-US" dirty="0"/>
              <a:t>Lens- curved glass or transparent material that </a:t>
            </a:r>
            <a:r>
              <a:rPr lang="en-US" u="sng" dirty="0"/>
              <a:t>refracts</a:t>
            </a:r>
            <a:r>
              <a:rPr lang="en-US" dirty="0"/>
              <a:t> 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4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Refraction- bending of light waves due to a change in speed</a:t>
            </a:r>
          </a:p>
          <a:p>
            <a:r>
              <a:rPr lang="en-US" dirty="0"/>
              <a:t>Lens- curved glass or transparent material that </a:t>
            </a:r>
            <a:r>
              <a:rPr lang="en-US" u="sng" dirty="0"/>
              <a:t>refracts</a:t>
            </a:r>
            <a:r>
              <a:rPr lang="en-US" dirty="0"/>
              <a:t> light</a:t>
            </a:r>
          </a:p>
          <a:p>
            <a:r>
              <a:rPr lang="en-US" dirty="0"/>
              <a:t>Convex lens- thicker in the center than the edges (bends light in)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http://1.bp.blogspot.com/_tOvw2nx5bfw/TJ5JX_yItmI/AAAAAAAAANE/3pef3QmY_so/s1600/convex_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32840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4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Convex lens- thicker in the center than the edges (bends light in)</a:t>
            </a:r>
          </a:p>
          <a:p>
            <a:r>
              <a:rPr lang="en-US" dirty="0"/>
              <a:t>Concave lens- thinner in the center than the edges (bends light out)</a:t>
            </a:r>
          </a:p>
          <a:p>
            <a:endParaRPr lang="en-US" dirty="0"/>
          </a:p>
        </p:txBody>
      </p:sp>
      <p:pic>
        <p:nvPicPr>
          <p:cNvPr id="13314" name="Picture 2" descr="http://www.physics.uiowa.edu/~umallik/adventure/geo-optics/lens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2819400" cy="38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light strikes an object it is:</a:t>
            </a:r>
          </a:p>
          <a:p>
            <a:pPr marL="1042416" lvl="1" indent="-457200">
              <a:buFont typeface="+mj-lt"/>
              <a:buAutoNum type="arabicParenR"/>
            </a:pPr>
            <a:r>
              <a:rPr lang="en-US" dirty="0"/>
              <a:t>Reflected</a:t>
            </a:r>
          </a:p>
        </p:txBody>
      </p:sp>
      <p:pic>
        <p:nvPicPr>
          <p:cNvPr id="1026" name="Picture 2" descr="http://www.byronc.com/images/art_color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064889"/>
            <a:ext cx="49244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6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light strikes an object it is:</a:t>
            </a:r>
          </a:p>
          <a:p>
            <a:pPr marL="1042416" lvl="1" indent="-457200">
              <a:buFont typeface="+mj-lt"/>
              <a:buAutoNum type="arabicParenR"/>
            </a:pPr>
            <a:r>
              <a:rPr lang="en-US" dirty="0"/>
              <a:t>Reflected</a:t>
            </a:r>
          </a:p>
          <a:p>
            <a:pPr marL="1042416" lvl="1" indent="-457200">
              <a:buFont typeface="+mj-lt"/>
              <a:buAutoNum type="arabicParenR"/>
            </a:pPr>
            <a:r>
              <a:rPr lang="en-US" dirty="0"/>
              <a:t>Transmitted </a:t>
            </a:r>
          </a:p>
        </p:txBody>
      </p:sp>
      <p:pic>
        <p:nvPicPr>
          <p:cNvPr id="2050" name="Picture 2" descr="http://www.byronc.com/images/art_color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067937"/>
            <a:ext cx="49244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4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light strikes an object it is:</a:t>
            </a:r>
          </a:p>
          <a:p>
            <a:pPr marL="1042416" lvl="1" indent="-457200">
              <a:buFont typeface="+mj-lt"/>
              <a:buAutoNum type="arabicParenR"/>
            </a:pPr>
            <a:r>
              <a:rPr lang="en-US" dirty="0"/>
              <a:t>Reflected</a:t>
            </a:r>
          </a:p>
          <a:p>
            <a:pPr marL="1042416" lvl="1" indent="-457200">
              <a:buFont typeface="+mj-lt"/>
              <a:buAutoNum type="arabicParenR"/>
            </a:pPr>
            <a:r>
              <a:rPr lang="en-US" dirty="0"/>
              <a:t>Transmitted </a:t>
            </a:r>
          </a:p>
          <a:p>
            <a:pPr marL="1042416" lvl="1" indent="-457200">
              <a:buFont typeface="+mj-lt"/>
              <a:buAutoNum type="arabicParenR"/>
            </a:pPr>
            <a:r>
              <a:rPr lang="en-US" dirty="0"/>
              <a:t>Absorbed </a:t>
            </a:r>
          </a:p>
        </p:txBody>
      </p:sp>
      <p:pic>
        <p:nvPicPr>
          <p:cNvPr id="3074" name="Picture 2" descr="http://www.byronc.com/images/art_color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070984"/>
            <a:ext cx="49244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0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 the light depends on the material</a:t>
            </a:r>
          </a:p>
        </p:txBody>
      </p:sp>
    </p:spTree>
    <p:extLst>
      <p:ext uri="{BB962C8B-B14F-4D97-AF65-F5344CB8AC3E}">
        <p14:creationId xmlns:p14="http://schemas.microsoft.com/office/powerpoint/2010/main" val="109916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 the light depends on the material</a:t>
            </a:r>
          </a:p>
          <a:p>
            <a:pPr lvl="1"/>
            <a:r>
              <a:rPr lang="en-US" dirty="0"/>
              <a:t>Transparent (clear) materials- transmit light</a:t>
            </a:r>
          </a:p>
        </p:txBody>
      </p:sp>
      <p:pic>
        <p:nvPicPr>
          <p:cNvPr id="4098" name="Picture 2" descr="http://www.alicianoefoto.com/images/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35" y="3825875"/>
            <a:ext cx="3872065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0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 the light depends on the material</a:t>
            </a:r>
          </a:p>
          <a:p>
            <a:pPr lvl="1"/>
            <a:r>
              <a:rPr lang="en-US" dirty="0"/>
              <a:t>Transparent (clear) materials- transmits light</a:t>
            </a:r>
          </a:p>
          <a:p>
            <a:pPr lvl="1"/>
            <a:r>
              <a:rPr lang="en-US" dirty="0"/>
              <a:t>Translucent (see through) materials- scatters the transmitted light</a:t>
            </a:r>
          </a:p>
        </p:txBody>
      </p:sp>
      <p:pic>
        <p:nvPicPr>
          <p:cNvPr id="4" name="Picture 2" descr="http://www.alicianoefoto.com/images/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35" y="3825875"/>
            <a:ext cx="3872065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 the light depends on the material</a:t>
            </a:r>
          </a:p>
          <a:p>
            <a:pPr lvl="1"/>
            <a:r>
              <a:rPr lang="en-US" dirty="0"/>
              <a:t>Transparent (clear) materials- transmit light</a:t>
            </a:r>
          </a:p>
          <a:p>
            <a:pPr lvl="1"/>
            <a:r>
              <a:rPr lang="en-US" dirty="0"/>
              <a:t>Translucent (see through) materials- scatters the transmitted light</a:t>
            </a:r>
          </a:p>
          <a:p>
            <a:pPr lvl="1"/>
            <a:r>
              <a:rPr lang="en-US" dirty="0"/>
              <a:t>Opaque (not see through) materials- absorbs and reflects</a:t>
            </a:r>
          </a:p>
        </p:txBody>
      </p:sp>
      <p:pic>
        <p:nvPicPr>
          <p:cNvPr id="4" name="Picture 2" descr="http://www.alicianoefoto.com/images/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581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9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of objects is the color it reflects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Ex- an orange is orange because it </a:t>
            </a:r>
            <a:r>
              <a:rPr lang="en-US" u="sng" dirty="0">
                <a:solidFill>
                  <a:schemeClr val="bg1"/>
                </a:solidFill>
              </a:rPr>
              <a:t>absorbs</a:t>
            </a:r>
            <a:r>
              <a:rPr lang="en-US" dirty="0">
                <a:solidFill>
                  <a:schemeClr val="bg1"/>
                </a:solidFill>
              </a:rPr>
              <a:t> every color BUT orange, instead it </a:t>
            </a:r>
            <a:r>
              <a:rPr lang="en-US" u="sng" dirty="0">
                <a:solidFill>
                  <a:schemeClr val="bg1"/>
                </a:solidFill>
              </a:rPr>
              <a:t>reflects</a:t>
            </a:r>
            <a:r>
              <a:rPr lang="en-US" dirty="0">
                <a:solidFill>
                  <a:schemeClr val="bg1"/>
                </a:solidFill>
              </a:rPr>
              <a:t> orange </a:t>
            </a:r>
          </a:p>
        </p:txBody>
      </p:sp>
      <p:pic>
        <p:nvPicPr>
          <p:cNvPr id="5122" name="Picture 2" descr="http://www.dimensionsguide.com/wp-content/uploads/2009/11/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292475"/>
            <a:ext cx="356552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ba.med.sc.edu/price/irf/Adobe_tg/color/images/abso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4439816" cy="21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53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424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  <vt:lpstr>Properties of Light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Braun, Brady</dc:creator>
  <cp:lastModifiedBy>Garner, Addie</cp:lastModifiedBy>
  <cp:revision>12</cp:revision>
  <dcterms:created xsi:type="dcterms:W3CDTF">2011-09-13T14:30:59Z</dcterms:created>
  <dcterms:modified xsi:type="dcterms:W3CDTF">2018-10-19T16:46:32Z</dcterms:modified>
</cp:coreProperties>
</file>