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6E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411" y="8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EBCE-E7E2-4F71-8D99-8DD6AFD36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1A6C83-BCDD-4D73-877C-4142D185B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A0873-8D95-4DB9-B9D8-C360941CD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5D2B0-E7B0-4D15-BDB6-8E8D1CA4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7B704-10F3-4BC8-A843-B7D5B3708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366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80D1-AAD3-4070-BD23-5E28B7A28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33C31-FAA8-480B-854D-CB1A44A81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559AD-AECB-4ED1-AD44-03C16E89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2564F-B791-481E-8701-17E13222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589F4-4AC4-4731-98DE-5F6AD2971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19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DA9723-B6C0-4D00-A2D3-26D7557A9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B18C04-3AEA-4FBC-8CCC-EA5635B32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4AA75-5219-458E-AF4A-726EA3C1C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C7591-1F83-42C4-8DA4-1DA88AE83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DAA84-A261-422D-B49C-09C56E99C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3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6CA21-99F7-4ED5-8401-E72AC22EB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4F310-60BD-4F3F-A53E-1F98D4113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5FAA3-4AE0-47A0-8A41-4837BBEE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FDBDC-BB35-4232-8090-F53B703EC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95923-4A3D-49E5-A988-46C6840D2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6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50B6C-B053-4386-ACC7-27E7F5377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C16597-72DA-414F-8F8D-9C786CC5B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F2913-E0D7-4D1D-99E9-5436DA6C9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4E90D-CC53-49A7-9419-096A03FC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3C86E-5223-45AC-A893-88EE26A80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4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AC7-C0FC-42A6-ABD3-776A6697C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E2C67-729B-4F2A-8529-7B5B1DE79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46772-DB2B-4D60-820F-CAA4DBA6E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4AC166-6778-43FA-B630-EEC2287C2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72668-47DD-4D5A-B664-B0D1C5ED3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C4786-A4F8-46FF-ACF5-DDFD47106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2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3321F-3F78-4773-B0D2-3CB5B3ADD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64B64-9087-430C-81F2-57C648337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8E061-0F25-4951-B7C9-1D6EAAE7D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646254-F832-405C-A366-2D1F9EA1E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87C120-ADF2-4FEA-8716-2D670C1E3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865372-31BA-4FBB-AE29-471C51760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BAFF5B-4686-49D1-85D4-3F9032D87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D06C49-C858-417B-A590-F5F00667E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4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11EEB-FD8A-46F3-800D-15E7154FF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06A216-DFB0-42FA-8A82-ED5203B1E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4A5931-494B-414F-AEEF-558C6B6CA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E7C1CF-42A2-41B0-B8D9-725FA4D21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5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9F80FE-A15B-454A-A231-ED31DD27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28C21-9F2E-49EF-84B1-A689554FA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CE6BF-6AAD-40C6-B996-4F7FA370D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293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5BECE-0732-4FE8-9C6A-FAE106430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2BFDA-5ED2-4A11-8B50-9F0E1886F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A17112-B092-49D4-AFEB-BB5101E74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3CA17E-8490-4648-B7EC-50FD62F31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5D102-AB5E-42DF-85E8-51C0BB4F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7AA47-E31A-463D-B18A-3C890F810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750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4C3D-8B1D-431D-84D2-599E62CFF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1884A-A834-42C9-99EC-1254F1EAAF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4593B-CEC7-499E-A30C-4C37A30F1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8AEB1-DC1C-4789-A3D2-D25BFDBC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47FF02-6444-4E40-8580-0C23699D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A55A4-11C4-4F0D-B462-D7CACCD3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5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216E2F-FAB8-451F-A15C-735529A38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08AEF-E7A7-485C-BDBE-EA3947C53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2796B-6D61-44FA-B84D-A866DF01D3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DC809-45F8-44D4-B619-645085037B3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EB85B-F7D6-47DC-AD2D-D6291B74EF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F5904-970F-4ECA-8D8C-D46F7AAFC0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9DDB7-FA00-4822-8724-3933A775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5BEE692-38FF-45D5-BACD-3ED0107AB1E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2246" y="0"/>
            <a:ext cx="7559754" cy="6858000"/>
          </a:xfrm>
          <a:prstGeom prst="rect">
            <a:avLst/>
          </a:prstGeom>
          <a:solidFill>
            <a:srgbClr val="7E45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9">
            <a:extLst>
              <a:ext uri="{FF2B5EF4-FFF2-40B4-BE49-F238E27FC236}">
                <a16:creationId xmlns:a16="http://schemas.microsoft.com/office/drawing/2014/main" id="{FFC0ABB7-3FF2-48CA-AF41-7C90BA14B7C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2995" y="484632"/>
            <a:ext cx="6709145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37EA61-4FBA-47CF-AF88-B1000D0B089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75" r="1" b="12826"/>
          <a:stretch/>
        </p:blipFill>
        <p:spPr>
          <a:xfrm rot="5400000">
            <a:off x="7788419" y="2213195"/>
            <a:ext cx="5086759" cy="2315724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F603497-8F0F-4DBF-81AD-EC7CED175F9D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1" t="-2598" r="22937" b="-3286"/>
          <a:stretch/>
        </p:blipFill>
        <p:spPr>
          <a:xfrm rot="5400000">
            <a:off x="5666259" y="2501237"/>
            <a:ext cx="2982370" cy="384403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AF647D1-7BCF-4534-BD46-4C5049E19380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98" r="28845" b="-2"/>
          <a:stretch/>
        </p:blipFill>
        <p:spPr>
          <a:xfrm rot="5400000">
            <a:off x="6184075" y="-13453"/>
            <a:ext cx="1996780" cy="36037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8A1D18-F96F-40DC-9AEA-95412CA84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511" y="629266"/>
            <a:ext cx="3697511" cy="167660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800" b="1" kern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COLLEGE MENTORS FOR KIDS </a:t>
            </a:r>
            <a:br>
              <a:rPr lang="en-US" sz="3400" b="0" kern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400" b="0" kern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Michaela Schlegel</a:t>
            </a:r>
            <a:endParaRPr lang="en-US" sz="3400" b="0" kern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8FAE8-60E0-48DB-8D99-0B06E4A3C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5513" y="2438400"/>
            <a:ext cx="3697510" cy="378541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Clr>
                <a:srgbClr val="7E455A"/>
              </a:buClr>
            </a:pPr>
            <a:r>
              <a:rPr lang="en-US" sz="1800" dirty="0"/>
              <a:t>Serve as a role model for one child (1</a:t>
            </a:r>
            <a:r>
              <a:rPr lang="en-US" sz="1800" baseline="30000" dirty="0"/>
              <a:t>st</a:t>
            </a:r>
            <a:r>
              <a:rPr lang="en-US" sz="1800" dirty="0"/>
              <a:t> – 5</a:t>
            </a:r>
            <a:r>
              <a:rPr lang="en-US" sz="1800" baseline="30000" dirty="0"/>
              <a:t>th</a:t>
            </a:r>
            <a:r>
              <a:rPr lang="en-US" sz="1800" dirty="0"/>
              <a:t> grade) in the greater Columbus area </a:t>
            </a:r>
          </a:p>
          <a:p>
            <a:pPr>
              <a:buClr>
                <a:srgbClr val="7E455A"/>
              </a:buClr>
            </a:pPr>
            <a:r>
              <a:rPr lang="en-US" sz="1800" dirty="0"/>
              <a:t>Meet at Union with children once a week for 2 hours to take part in planned activities that promote higher education</a:t>
            </a:r>
          </a:p>
          <a:p>
            <a:pPr>
              <a:buClr>
                <a:srgbClr val="7E455A"/>
              </a:buClr>
            </a:pPr>
            <a:r>
              <a:rPr lang="en-US" sz="1800" dirty="0"/>
              <a:t>Requirements: $85 fundraising goal each semester; required to ride the bus twice a semester</a:t>
            </a:r>
          </a:p>
          <a:p>
            <a:pPr>
              <a:buClr>
                <a:srgbClr val="7E455A"/>
              </a:buClr>
            </a:pPr>
            <a:r>
              <a:rPr lang="en-US" sz="1800" dirty="0"/>
              <a:t>Contact info: (704)-491-3934 or cmfkosu.recruitment@gmail.com</a:t>
            </a:r>
          </a:p>
          <a:p>
            <a:pPr>
              <a:buClr>
                <a:srgbClr val="7E455A"/>
              </a:buClr>
            </a:pPr>
            <a:endParaRPr lang="en-US" sz="1800" dirty="0"/>
          </a:p>
          <a:p>
            <a:pPr>
              <a:buClr>
                <a:srgbClr val="7E455A"/>
              </a:buClr>
            </a:pPr>
            <a:endParaRPr lang="en-US" sz="1800" dirty="0"/>
          </a:p>
          <a:p>
            <a:pPr>
              <a:buClr>
                <a:srgbClr val="7E455A"/>
              </a:buClr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79472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76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COLLEGE MENTORS FOR KIDS  Michaela Schlegel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Michaela Schlegel</dc:creator>
  <cp:lastModifiedBy>Michaela Schlegel</cp:lastModifiedBy>
  <cp:revision>3</cp:revision>
  <dcterms:created xsi:type="dcterms:W3CDTF">2018-04-17T19:11:39Z</dcterms:created>
  <dcterms:modified xsi:type="dcterms:W3CDTF">2018-04-17T19:30:17Z</dcterms:modified>
</cp:coreProperties>
</file>