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48"/>
    <p:restoredTop sz="94624"/>
  </p:normalViewPr>
  <p:slideViewPr>
    <p:cSldViewPr>
      <p:cViewPr>
        <p:scale>
          <a:sx n="84" d="100"/>
          <a:sy n="84" d="100"/>
        </p:scale>
        <p:origin x="2504" y="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CC112-C458-4B45-8522-DE9BB79E56DE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FE6E-3C0A-BB43-A0DE-9F2025C40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08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7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0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26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3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1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1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0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0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7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10/22/17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6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37458-4E1F-423E-8808-B51B89437773}" type="datetimeFigureOut">
              <a:rPr lang="en-US" smtClean="0"/>
              <a:pPr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6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6324600" cy="1524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" y="381000"/>
            <a:ext cx="42291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59974" y="368614"/>
            <a:ext cx="50057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  <a:ea typeface="HelloHotDiggity" panose="02000603000000000000" pitchFamily="2" charset="0"/>
              </a:rPr>
              <a:t>Mrs. Mann’s </a:t>
            </a:r>
          </a:p>
          <a:p>
            <a:pPr algn="ctr"/>
            <a:r>
              <a:rPr lang="en-US" sz="3200" dirty="0" smtClean="0">
                <a:latin typeface="Gill Sans MT" pitchFamily="34" charset="0"/>
                <a:ea typeface="HelloHotDiggity" panose="02000603000000000000" pitchFamily="2" charset="0"/>
              </a:rPr>
              <a:t>Second Grade News</a:t>
            </a:r>
          </a:p>
          <a:p>
            <a:pPr algn="ctr"/>
            <a:r>
              <a:rPr lang="en-US" sz="2600" dirty="0" smtClean="0">
                <a:latin typeface="Gill Sans MT" pitchFamily="34" charset="0"/>
                <a:ea typeface="HelloHotDiggity" panose="02000603000000000000" pitchFamily="2" charset="0"/>
              </a:rPr>
              <a:t>October </a:t>
            </a:r>
            <a:r>
              <a:rPr lang="en-US" sz="2600" dirty="0" smtClean="0">
                <a:latin typeface="Gill Sans MT" pitchFamily="34" charset="0"/>
                <a:ea typeface="HelloHotDiggity" panose="02000603000000000000" pitchFamily="2" charset="0"/>
              </a:rPr>
              <a:t>23-27</a:t>
            </a:r>
            <a:endParaRPr lang="en-US" sz="2600" dirty="0" smtClean="0">
              <a:latin typeface="Gill Sans MT" pitchFamily="34" charset="0"/>
              <a:ea typeface="HelloHotDiggity" panose="02000603000000000000" pitchFamily="2" charset="0"/>
            </a:endParaRPr>
          </a:p>
          <a:p>
            <a:pPr algn="ctr"/>
            <a:endParaRPr lang="en-US" dirty="0">
              <a:latin typeface="Kristen ITC" panose="03050502040202030202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752600"/>
            <a:ext cx="2590800" cy="495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600" y="1752600"/>
            <a:ext cx="3733800" cy="495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6705600"/>
            <a:ext cx="63246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0526" y="7632386"/>
            <a:ext cx="63246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00050" y="7659469"/>
            <a:ext cx="61255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Specials Schedule  </a:t>
            </a:r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2:00-2:45</a:t>
            </a:r>
          </a:p>
          <a:p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Monday: Ready Bodies                Tuesday: Technology</a:t>
            </a:r>
          </a:p>
          <a:p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Wednesday and Thursday : PE       Friday:  Music</a:t>
            </a:r>
            <a:endParaRPr lang="en-US" sz="1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9074" y="1783080"/>
            <a:ext cx="23803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03808" y="1816211"/>
            <a:ext cx="3534524" cy="894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halkduster" charset="0"/>
                <a:ea typeface="Chalkduster" charset="0"/>
                <a:cs typeface="Chalkduster" charset="0"/>
              </a:rPr>
              <a:t>Classroom </a:t>
            </a:r>
            <a:r>
              <a:rPr lang="en-US" sz="1600" dirty="0" smtClean="0">
                <a:latin typeface="Chalkduster" charset="0"/>
                <a:ea typeface="Chalkduster" charset="0"/>
                <a:cs typeface="Chalkduster" charset="0"/>
              </a:rPr>
              <a:t>Learning Goals</a:t>
            </a:r>
          </a:p>
          <a:p>
            <a:endParaRPr lang="en-US" sz="1600" dirty="0" smtClean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500" dirty="0" smtClean="0">
                <a:latin typeface="Chalkduster" charset="0"/>
                <a:ea typeface="Chalkduster" charset="0"/>
                <a:cs typeface="Chalkduster" charset="0"/>
              </a:rPr>
              <a:t>Math</a:t>
            </a:r>
            <a:r>
              <a:rPr lang="en-US" sz="1500" dirty="0" smtClean="0">
                <a:latin typeface="Chalkduster" charset="0"/>
                <a:ea typeface="Chalkduster" charset="0"/>
                <a:cs typeface="Chalkduster" charset="0"/>
              </a:rPr>
              <a:t>:  </a:t>
            </a:r>
            <a:r>
              <a:rPr lang="en-US" sz="1500" dirty="0" smtClean="0">
                <a:latin typeface="Chalkduster" charset="0"/>
                <a:ea typeface="Chalkduster" charset="0"/>
                <a:cs typeface="Chalkduster" charset="0"/>
              </a:rPr>
              <a:t>We will start place value this week in math. Students will </a:t>
            </a:r>
            <a:r>
              <a:rPr lang="en-US" sz="1500" dirty="0" smtClean="0">
                <a:latin typeface="Chalkduster" charset="0"/>
                <a:ea typeface="Chalkduster" charset="0"/>
                <a:cs typeface="Chalkduster" charset="0"/>
              </a:rPr>
              <a:t>model </a:t>
            </a:r>
            <a:r>
              <a:rPr lang="en-US" sz="1500" dirty="0">
                <a:latin typeface="Chalkduster" charset="0"/>
                <a:ea typeface="Chalkduster" charset="0"/>
                <a:cs typeface="Chalkduster" charset="0"/>
              </a:rPr>
              <a:t>their understanding of place value by using concrete and pictorial manipulatives.</a:t>
            </a:r>
            <a:endParaRPr lang="en-US" sz="15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500" dirty="0"/>
              <a:t/>
            </a:r>
            <a:br>
              <a:rPr lang="en-US" sz="1500" dirty="0"/>
            </a:br>
            <a:r>
              <a:rPr lang="en-US" sz="1500" dirty="0" smtClean="0">
                <a:latin typeface="Chalkduster" charset="0"/>
                <a:ea typeface="Chalkduster" charset="0"/>
                <a:cs typeface="Chalkduster" charset="0"/>
              </a:rPr>
              <a:t>Reading:  Students </a:t>
            </a:r>
            <a:r>
              <a:rPr lang="en-US" sz="1500" dirty="0" smtClean="0">
                <a:latin typeface="Chalkduster" charset="0"/>
                <a:ea typeface="Chalkduster" charset="0"/>
                <a:cs typeface="Chalkduster" charset="0"/>
              </a:rPr>
              <a:t>will </a:t>
            </a:r>
            <a:r>
              <a:rPr lang="en-US" sz="1500" dirty="0" smtClean="0">
                <a:latin typeface="Chalkduster" charset="0"/>
                <a:ea typeface="Chalkduster" charset="0"/>
                <a:cs typeface="Chalkduster" charset="0"/>
              </a:rPr>
              <a:t>identify </a:t>
            </a:r>
            <a:r>
              <a:rPr lang="en-US" sz="1500" dirty="0">
                <a:latin typeface="Chalkduster" charset="0"/>
                <a:ea typeface="Chalkduster" charset="0"/>
                <a:cs typeface="Chalkduster" charset="0"/>
              </a:rPr>
              <a:t>the elements of dialogue (expression, phrasing, voice, </a:t>
            </a:r>
            <a:r>
              <a:rPr lang="en-US" sz="1500" dirty="0" err="1" smtClean="0">
                <a:latin typeface="Chalkduster" charset="0"/>
                <a:ea typeface="Chalkduster" charset="0"/>
                <a:cs typeface="Chalkduster" charset="0"/>
              </a:rPr>
              <a:t>etc</a:t>
            </a:r>
            <a:r>
              <a:rPr lang="en-US" sz="1500" dirty="0" smtClean="0">
                <a:latin typeface="Chalkduster" charset="0"/>
                <a:ea typeface="Chalkduster" charset="0"/>
                <a:cs typeface="Chalkduster" charset="0"/>
              </a:rPr>
              <a:t>) </a:t>
            </a:r>
            <a:r>
              <a:rPr lang="en-US" sz="1500" dirty="0">
                <a:latin typeface="Chalkduster" charset="0"/>
                <a:ea typeface="Chalkduster" charset="0"/>
                <a:cs typeface="Chalkduster" charset="0"/>
              </a:rPr>
              <a:t>and use them in informal plays.  </a:t>
            </a:r>
            <a:endParaRPr lang="en-US" sz="1500" dirty="0" smtClean="0">
              <a:latin typeface="Chalkduster" charset="0"/>
              <a:ea typeface="Chalkduster" charset="0"/>
              <a:cs typeface="Chalkduster" charset="0"/>
            </a:endParaRPr>
          </a:p>
          <a:p>
            <a:endParaRPr lang="en-US" sz="1500" dirty="0" smtClean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500" dirty="0" smtClean="0">
                <a:latin typeface="Chalkduster" charset="0"/>
                <a:ea typeface="Chalkduster" charset="0"/>
                <a:cs typeface="Chalkduster" charset="0"/>
              </a:rPr>
              <a:t>Social </a:t>
            </a:r>
            <a:r>
              <a:rPr lang="en-US" sz="1500" dirty="0" smtClean="0">
                <a:latin typeface="Chalkduster" charset="0"/>
                <a:ea typeface="Chalkduster" charset="0"/>
                <a:cs typeface="Chalkduster" charset="0"/>
              </a:rPr>
              <a:t>Studies/Science: Students will be understanding the importance of Christopher Columbus.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00526" y="6696670"/>
            <a:ext cx="59160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Important Dates:    </a:t>
            </a:r>
          </a:p>
          <a:p>
            <a:r>
              <a:rPr lang="en-AU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Red </a:t>
            </a:r>
            <a:r>
              <a:rPr lang="en-AU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ribbon Week: Oct. </a:t>
            </a:r>
            <a:r>
              <a:rPr lang="en-AU" smtClean="0">
                <a:latin typeface="HelloHotDiggity" panose="02000603000000000000" pitchFamily="2" charset="0"/>
                <a:ea typeface="HelloHotDiggity" panose="02000603000000000000" pitchFamily="2" charset="0"/>
              </a:rPr>
              <a:t>23-27       </a:t>
            </a:r>
            <a:r>
              <a:rPr lang="en-AU" smtClean="0">
                <a:latin typeface="HelloHotDiggity" panose="02000603000000000000" pitchFamily="2" charset="0"/>
                <a:ea typeface="HelloHotDiggity" panose="02000603000000000000" pitchFamily="2" charset="0"/>
              </a:rPr>
              <a:t>Mon</a:t>
            </a:r>
            <a:r>
              <a:rPr lang="en-AU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: Wear Red Tues: PJ’s   Wed</a:t>
            </a:r>
            <a:r>
              <a:rPr lang="en-AU" smtClean="0">
                <a:latin typeface="HelloHotDiggity" panose="02000603000000000000" pitchFamily="2" charset="0"/>
                <a:ea typeface="HelloHotDiggity" panose="02000603000000000000" pitchFamily="2" charset="0"/>
              </a:rPr>
              <a:t>: Jersey &amp; Silly Socks  Thurs: Super Hero Fri: Wear Neon</a:t>
            </a:r>
            <a:endParaRPr lang="en-AU" dirty="0" smtClean="0">
              <a:latin typeface="HelloHotDiggity" panose="02000603000000000000" pitchFamily="2" charset="0"/>
              <a:ea typeface="HelloHotDiggity" panose="02000603000000000000" pitchFamily="2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87321" y="1415192"/>
            <a:ext cx="2329213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iddish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iddish"/>
                <a:ea typeface="Calibri" pitchFamily="34" charset="0"/>
                <a:cs typeface="Times New Roman" pitchFamily="18" charset="0"/>
              </a:rPr>
              <a:t>Homework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iddish"/>
                <a:ea typeface="Calibri" pitchFamily="34" charset="0"/>
                <a:cs typeface="Times New Roman" pitchFamily="18" charset="0"/>
              </a:rPr>
              <a:t>for the Week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Read daily </a:t>
            </a:r>
            <a:r>
              <a:rPr lang="en-US" sz="1600" dirty="0" smtClean="0">
                <a:latin typeface="Comic Sans MS" charset="0"/>
                <a:ea typeface="Comic Sans MS" charset="0"/>
                <a:cs typeface="Comic Sans MS" charset="0"/>
              </a:rPr>
              <a:t>and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sign Reading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Log.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Practice Math Facts  and Fry phrases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1600" dirty="0" smtClean="0">
                <a:latin typeface="Comic Sans MS" charset="0"/>
                <a:ea typeface="Comic Sans MS" charset="0"/>
                <a:cs typeface="Comic Sans MS" charset="0"/>
              </a:rPr>
              <a:t>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aily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  </a:t>
            </a:r>
            <a:endParaRPr kumimoji="0" lang="en-US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sz="1600" dirty="0"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600" dirty="0" smtClean="0">
                <a:latin typeface="Comic Sans MS" charset="0"/>
                <a:ea typeface="Comic Sans MS" charset="0"/>
                <a:cs typeface="Comic Sans MS" charset="0"/>
              </a:rPr>
              <a:t>Math practice page due </a:t>
            </a:r>
            <a:r>
              <a:rPr lang="en-US" sz="1600" dirty="0" smtClean="0">
                <a:latin typeface="Comic Sans MS" charset="0"/>
                <a:ea typeface="Comic Sans MS" charset="0"/>
                <a:cs typeface="Comic Sans MS" charset="0"/>
              </a:rPr>
              <a:t>Friday</a:t>
            </a:r>
          </a:p>
          <a:p>
            <a:pPr fontAlgn="base"/>
            <a:endParaRPr lang="en-US" sz="16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fontAlgn="base"/>
            <a:r>
              <a:rPr lang="en-US" sz="1600" dirty="0" smtClean="0">
                <a:latin typeface="Chalkduster" charset="0"/>
                <a:ea typeface="Chalkduster" charset="0"/>
                <a:cs typeface="Chalkduster" charset="0"/>
              </a:rPr>
              <a:t>Spelling </a:t>
            </a:r>
            <a:r>
              <a:rPr lang="en-US" sz="1600" dirty="0">
                <a:latin typeface="Chalkduster" charset="0"/>
                <a:ea typeface="Chalkduster" charset="0"/>
                <a:cs typeface="Chalkduster" charset="0"/>
              </a:rPr>
              <a:t>Words:  </a:t>
            </a:r>
          </a:p>
          <a:p>
            <a:r>
              <a:rPr lang="en-US" sz="1600" dirty="0"/>
              <a:t>New Words:   </a:t>
            </a:r>
          </a:p>
          <a:p>
            <a:r>
              <a:rPr lang="en-US" sz="1600" dirty="0"/>
              <a:t>right, look, think, also, around </a:t>
            </a:r>
          </a:p>
          <a:p>
            <a:r>
              <a:rPr lang="en-US" sz="1600" dirty="0"/>
              <a:t>Review Words: are, as, one, were, there, their, these, down, through, eat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213" y="444246"/>
            <a:ext cx="1273640" cy="125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205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5065</TotalTime>
  <Words>116</Words>
  <Application>Microsoft Macintosh PowerPoint</Application>
  <PresentationFormat>On-screen Show (4:3)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Calibri</vt:lpstr>
      <vt:lpstr>Californian FB</vt:lpstr>
      <vt:lpstr>Chalkduster</vt:lpstr>
      <vt:lpstr>Comic Sans MS</vt:lpstr>
      <vt:lpstr>Gill Sans MT</vt:lpstr>
      <vt:lpstr>HelloHotDiggity</vt:lpstr>
      <vt:lpstr>Kiddish</vt:lpstr>
      <vt:lpstr>Kristen ITC</vt:lpstr>
      <vt:lpstr>Times New Roman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Jean's computer</dc:creator>
  <cp:lastModifiedBy>Alycia Hepler</cp:lastModifiedBy>
  <cp:revision>55</cp:revision>
  <cp:lastPrinted>2017-09-05T19:12:02Z</cp:lastPrinted>
  <dcterms:created xsi:type="dcterms:W3CDTF">2015-04-08T22:18:58Z</dcterms:created>
  <dcterms:modified xsi:type="dcterms:W3CDTF">2017-10-23T02:29:40Z</dcterms:modified>
</cp:coreProperties>
</file>