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48"/>
    <p:restoredTop sz="94624"/>
  </p:normalViewPr>
  <p:slideViewPr>
    <p:cSldViewPr>
      <p:cViewPr>
        <p:scale>
          <a:sx n="84" d="100"/>
          <a:sy n="84" d="100"/>
        </p:scale>
        <p:origin x="2504" y="1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CC112-C458-4B45-8522-DE9BB79E56DE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FE6E-3C0A-BB43-A0DE-9F2025C40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08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7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0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2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3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1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1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0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0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7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6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37458-4E1F-423E-8808-B51B89437773}" type="datetimeFigureOut">
              <a:rPr lang="en-US" smtClean="0"/>
              <a:pPr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6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6324600" cy="1524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" y="381000"/>
            <a:ext cx="42291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9974" y="368614"/>
            <a:ext cx="50057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Mrs. Mann’s </a:t>
            </a:r>
          </a:p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Second Grade News</a:t>
            </a:r>
          </a:p>
          <a:p>
            <a:pPr algn="ctr"/>
            <a:r>
              <a:rPr lang="en-US" sz="2600" dirty="0" smtClean="0">
                <a:latin typeface="Gill Sans MT" pitchFamily="34" charset="0"/>
                <a:ea typeface="HelloHotDiggity" panose="02000603000000000000" pitchFamily="2" charset="0"/>
              </a:rPr>
              <a:t>October </a:t>
            </a:r>
            <a:r>
              <a:rPr lang="en-US" sz="2600" dirty="0" smtClean="0">
                <a:latin typeface="Gill Sans MT" pitchFamily="34" charset="0"/>
                <a:ea typeface="HelloHotDiggity" panose="02000603000000000000" pitchFamily="2" charset="0"/>
              </a:rPr>
              <a:t>16-20</a:t>
            </a:r>
            <a:endParaRPr lang="en-US" sz="2600" dirty="0" smtClean="0">
              <a:latin typeface="Gill Sans MT" pitchFamily="34" charset="0"/>
              <a:ea typeface="HelloHotDiggity" panose="02000603000000000000" pitchFamily="2" charset="0"/>
            </a:endParaRPr>
          </a:p>
          <a:p>
            <a:pPr algn="ctr"/>
            <a:endParaRPr lang="en-US" dirty="0">
              <a:latin typeface="Kristen ITC" panose="03050502040202030202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752600"/>
            <a:ext cx="2590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600" y="1752600"/>
            <a:ext cx="3733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6705600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0526" y="7632386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0050" y="7659469"/>
            <a:ext cx="61255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Specials Schedule  </a:t>
            </a:r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2:00-2:45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Monday: Ready Bodies                Tuesday: Technology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Wednesday and Thursday : PE       Friday:  Music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9074" y="1783080"/>
            <a:ext cx="23803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03808" y="1816211"/>
            <a:ext cx="3534524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halkduster" charset="0"/>
                <a:ea typeface="Chalkduster" charset="0"/>
                <a:cs typeface="Chalkduster" charset="0"/>
              </a:rPr>
              <a:t>Classroom Learning Goals</a:t>
            </a:r>
          </a:p>
          <a:p>
            <a:endParaRPr lang="en-US" sz="1600" dirty="0" smtClean="0">
              <a:latin typeface="Chalkduster" charset="0"/>
              <a:ea typeface="Chalkduster" charset="0"/>
              <a:cs typeface="Chalkduster" charset="0"/>
            </a:endParaRPr>
          </a:p>
          <a:p>
            <a:pPr fontAlgn="base"/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Spelling Words:  </a:t>
            </a:r>
          </a:p>
          <a:p>
            <a:pPr fontAlgn="base"/>
            <a:r>
              <a:rPr lang="en-US" sz="1600" dirty="0" smtClean="0"/>
              <a:t>This week we will be working on the long e vowel sound found in words like:</a:t>
            </a:r>
          </a:p>
          <a:p>
            <a:pPr fontAlgn="base"/>
            <a:r>
              <a:rPr lang="en-US" sz="1600" dirty="0"/>
              <a:t>queen, bee, sheep, eat, meat, heat, candy, baby, theme, these</a:t>
            </a:r>
            <a:endParaRPr lang="en-US" sz="1600" dirty="0"/>
          </a:p>
          <a:p>
            <a:endParaRPr lang="en-US" sz="140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smtClean="0">
                <a:latin typeface="Chalkduster" charset="0"/>
                <a:ea typeface="Chalkduster" charset="0"/>
                <a:cs typeface="Chalkduster" charset="0"/>
              </a:rPr>
              <a:t>Math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:  Students will represent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and solve addition and subtraction word problems where unknowns may be any one of the terms in the problem</a:t>
            </a: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Reading:  Students will understand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the difference between fiction and non-fiction genres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. We will be reading </a:t>
            </a:r>
            <a:r>
              <a:rPr lang="en-US" sz="1400" dirty="0" err="1" smtClean="0">
                <a:latin typeface="Chalkduster" charset="0"/>
                <a:ea typeface="Chalkduster" charset="0"/>
                <a:cs typeface="Chalkduster" charset="0"/>
              </a:rPr>
              <a:t>Stellaluna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 and comparing bats and birds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  <a:p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0526" y="6696670"/>
            <a:ext cx="59160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Important Dates</a:t>
            </a:r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:</a:t>
            </a:r>
            <a:endParaRPr lang="en-US" dirty="0" smtClean="0">
              <a:latin typeface="HelloHotDiggity" panose="02000603000000000000" pitchFamily="2" charset="0"/>
              <a:ea typeface="HelloHotDiggity" panose="02000603000000000000" pitchFamily="2" charset="0"/>
            </a:endParaRPr>
          </a:p>
          <a:p>
            <a:r>
              <a:rPr lang="en-AU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Student </a:t>
            </a:r>
            <a:r>
              <a:rPr lang="en-AU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Holiday  October </a:t>
            </a:r>
            <a:r>
              <a:rPr lang="en-AU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20       October </a:t>
            </a:r>
            <a:r>
              <a:rPr lang="en-AU" dirty="0">
                <a:latin typeface="HelloHotDiggity" panose="02000603000000000000" pitchFamily="2" charset="0"/>
                <a:ea typeface="HelloHotDiggity" panose="02000603000000000000" pitchFamily="2" charset="0"/>
              </a:rPr>
              <a:t>21 Fall Carnival</a:t>
            </a:r>
            <a:endParaRPr lang="en-AU" dirty="0" smtClean="0">
              <a:latin typeface="HelloHotDiggity" panose="02000603000000000000" pitchFamily="2" charset="0"/>
              <a:ea typeface="HelloHotDiggity" panose="02000603000000000000" pitchFamily="2" charset="0"/>
            </a:endParaRPr>
          </a:p>
          <a:p>
            <a:r>
              <a:rPr lang="en-AU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Red ribbon Week: Oct. </a:t>
            </a:r>
            <a:r>
              <a:rPr lang="en-AU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23-27</a:t>
            </a:r>
            <a:endParaRPr lang="en-AU" dirty="0" smtClean="0">
              <a:latin typeface="HelloHotDiggity" panose="02000603000000000000" pitchFamily="2" charset="0"/>
              <a:ea typeface="HelloHotDiggity" panose="02000603000000000000" pitchFamily="2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87321" y="2261578"/>
            <a:ext cx="2329213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iddish"/>
                <a:ea typeface="Calibri" pitchFamily="34" charset="0"/>
                <a:cs typeface="Times New Roman" pitchFamily="18" charset="0"/>
              </a:rPr>
              <a:t>Homework for the Week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Read daily </a:t>
            </a: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and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sign Reading Log daily.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Practice Math Facts  and Fry phrases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aily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 </a:t>
            </a:r>
            <a:endParaRPr kumimoji="0" lang="en-US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dirty="0"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Math practice page due Friday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3" y="444246"/>
            <a:ext cx="1273640" cy="125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0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5058</TotalTime>
  <Words>134</Words>
  <Application>Microsoft Macintosh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Calibri</vt:lpstr>
      <vt:lpstr>Californian FB</vt:lpstr>
      <vt:lpstr>Chalkduster</vt:lpstr>
      <vt:lpstr>Comic Sans MS</vt:lpstr>
      <vt:lpstr>Gill Sans MT</vt:lpstr>
      <vt:lpstr>HelloHotDiggity</vt:lpstr>
      <vt:lpstr>Kiddish</vt:lpstr>
      <vt:lpstr>Kristen ITC</vt:lpstr>
      <vt:lpstr>Times New Roman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Jean's computer</dc:creator>
  <cp:lastModifiedBy>Alycia Hepler</cp:lastModifiedBy>
  <cp:revision>54</cp:revision>
  <cp:lastPrinted>2017-09-05T19:12:02Z</cp:lastPrinted>
  <dcterms:created xsi:type="dcterms:W3CDTF">2015-04-08T22:18:58Z</dcterms:created>
  <dcterms:modified xsi:type="dcterms:W3CDTF">2017-10-16T01:15:10Z</dcterms:modified>
</cp:coreProperties>
</file>