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24"/>
  </p:normalViewPr>
  <p:slideViewPr>
    <p:cSldViewPr>
      <p:cViewPr>
        <p:scale>
          <a:sx n="96" d="100"/>
          <a:sy n="96" d="100"/>
        </p:scale>
        <p:origin x="2232" y="-7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7834" y="316975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December 4-8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5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This week in math we will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be working on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We want our students to be able to organize, draw conclusions, and make predictions based off a set of data from tally charts, bar graphs, and pictographs. 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 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We want the students to learn that authors write for a purpose and what the purpose may be 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will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e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xplain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significance of various community, state, and national celebrations such as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Christmas and Christmas celebrations around the world.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6328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Dec. 14  </a:t>
            </a:r>
            <a:r>
              <a:rPr lang="en-US" dirty="0"/>
              <a:t>A </a:t>
            </a:r>
            <a:r>
              <a:rPr lang="en-US" dirty="0" err="1" smtClean="0"/>
              <a:t>Seussical</a:t>
            </a:r>
            <a:r>
              <a:rPr lang="en-US" dirty="0"/>
              <a:t> 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Music Performance @ 6:30</a:t>
            </a:r>
          </a:p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Christmas Party December 20 @ 9:00 </a:t>
            </a:r>
          </a:p>
          <a:p>
            <a:r>
              <a:rPr lang="en-US" dirty="0">
                <a:latin typeface="HelloHotDiggity" panose="02000603000000000000" pitchFamily="2" charset="0"/>
                <a:ea typeface="HelloHotDiggity" panose="02000603000000000000" pitchFamily="2" charset="0"/>
              </a:rPr>
              <a:t>Dec.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19-20 </a:t>
            </a:r>
            <a:r>
              <a:rPr lang="en-US" dirty="0">
                <a:latin typeface="HelloHotDiggity" panose="02000603000000000000" pitchFamily="2" charset="0"/>
                <a:ea typeface="HelloHotDiggity" panose="02000603000000000000" pitchFamily="2" charset="0"/>
              </a:rPr>
              <a:t>Early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Release @ 11:30  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Holiday Break  Dec. 21-Jan. 3</a:t>
            </a:r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3042" y="919163"/>
            <a:ext cx="2433493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R-controlled  Words:</a:t>
            </a: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This week we will be working on words with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oi,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oy</a:t>
            </a: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Words like: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enjoy, boy, spoil, loyal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, join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, point, choice, annoy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20598</TotalTime>
  <Words>139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63</cp:revision>
  <cp:lastPrinted>2017-11-03T12:34:17Z</cp:lastPrinted>
  <dcterms:created xsi:type="dcterms:W3CDTF">2015-04-08T22:18:58Z</dcterms:created>
  <dcterms:modified xsi:type="dcterms:W3CDTF">2017-12-03T04:53:39Z</dcterms:modified>
</cp:coreProperties>
</file>