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5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948"/>
    <p:restoredTop sz="94624"/>
  </p:normalViewPr>
  <p:slideViewPr>
    <p:cSldViewPr>
      <p:cViewPr>
        <p:scale>
          <a:sx n="96" d="100"/>
          <a:sy n="96" d="100"/>
        </p:scale>
        <p:origin x="2232" y="-145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3CC112-C458-4B45-8522-DE9BB79E56DE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ADFE6E-3C0A-BB43-A0DE-9F2025C40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208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12/12/17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877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12/12/17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808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12/12/17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626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12/12/17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339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12/12/17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016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12/12/17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319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12/12/17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204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12/12/17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16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12/12/17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306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12/12/17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574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12/12/17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961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37458-4E1F-423E-8808-B51B89437773}" type="datetimeFigureOut">
              <a:rPr lang="en-US" smtClean="0"/>
              <a:pPr/>
              <a:t>12/12/17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961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228600"/>
            <a:ext cx="6324600" cy="1524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19100" y="381000"/>
            <a:ext cx="4229100" cy="121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07834" y="316975"/>
            <a:ext cx="500570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Gill Sans MT" pitchFamily="34" charset="0"/>
                <a:ea typeface="HelloHotDiggity" panose="02000603000000000000" pitchFamily="2" charset="0"/>
              </a:rPr>
              <a:t>Mrs. Mann’s </a:t>
            </a:r>
          </a:p>
          <a:p>
            <a:pPr algn="ctr"/>
            <a:r>
              <a:rPr lang="en-US" sz="3200" dirty="0" smtClean="0">
                <a:latin typeface="Gill Sans MT" pitchFamily="34" charset="0"/>
                <a:ea typeface="HelloHotDiggity" panose="02000603000000000000" pitchFamily="2" charset="0"/>
              </a:rPr>
              <a:t>Second Grade News</a:t>
            </a:r>
          </a:p>
          <a:p>
            <a:pPr algn="ctr"/>
            <a:r>
              <a:rPr lang="en-US" sz="2600" dirty="0" smtClean="0">
                <a:latin typeface="Gill Sans MT" pitchFamily="34" charset="0"/>
                <a:ea typeface="HelloHotDiggity" panose="02000603000000000000" pitchFamily="2" charset="0"/>
              </a:rPr>
              <a:t>December 11-15</a:t>
            </a:r>
          </a:p>
          <a:p>
            <a:pPr algn="ctr"/>
            <a:endParaRPr lang="en-US" dirty="0">
              <a:latin typeface="Kristen ITC" panose="03050502040202030202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1752600"/>
            <a:ext cx="2590800" cy="4953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895600" y="1752600"/>
            <a:ext cx="3733800" cy="4953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04800" y="6705600"/>
            <a:ext cx="6324600" cy="914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00526" y="7632386"/>
            <a:ext cx="6324600" cy="914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00050" y="7659469"/>
            <a:ext cx="612555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Specials Schedule  </a:t>
            </a:r>
            <a:r>
              <a:rPr lang="en-AU" sz="1400" dirty="0" smtClean="0">
                <a:latin typeface="Chalkduster" charset="0"/>
                <a:ea typeface="Chalkduster" charset="0"/>
                <a:cs typeface="Chalkduster" charset="0"/>
              </a:rPr>
              <a:t>2:00-2:45</a:t>
            </a:r>
          </a:p>
          <a:p>
            <a:r>
              <a:rPr lang="en-AU" sz="1400" dirty="0" smtClean="0">
                <a:latin typeface="Chalkduster" charset="0"/>
                <a:ea typeface="Chalkduster" charset="0"/>
                <a:cs typeface="Chalkduster" charset="0"/>
              </a:rPr>
              <a:t>Monday: Ready Bodies                Tuesday: Technology</a:t>
            </a:r>
          </a:p>
          <a:p>
            <a:r>
              <a:rPr lang="en-AU" sz="1400" dirty="0" smtClean="0">
                <a:latin typeface="Chalkduster" charset="0"/>
                <a:ea typeface="Chalkduster" charset="0"/>
                <a:cs typeface="Chalkduster" charset="0"/>
              </a:rPr>
              <a:t>Wednesday and Thursday : PE       Friday:  Music</a:t>
            </a:r>
            <a:endParaRPr lang="en-US" sz="1400" dirty="0">
              <a:latin typeface="Chalkduster" charset="0"/>
              <a:ea typeface="Chalkduster" charset="0"/>
              <a:cs typeface="Chalkduster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9074" y="1783080"/>
            <a:ext cx="238032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903808" y="1816211"/>
            <a:ext cx="3534524" cy="9756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halkduster" charset="0"/>
                <a:ea typeface="Chalkduster" charset="0"/>
                <a:cs typeface="Chalkduster" charset="0"/>
              </a:rPr>
              <a:t>Classroom Learning Goals</a:t>
            </a:r>
          </a:p>
          <a:p>
            <a:endParaRPr lang="en-US" sz="1600" dirty="0" smtClean="0">
              <a:latin typeface="Chalkduster" charset="0"/>
              <a:ea typeface="Chalkduster" charset="0"/>
              <a:cs typeface="Chalkduster" charset="0"/>
            </a:endParaRPr>
          </a:p>
          <a:p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Math:  This week in math we will be working on </a:t>
            </a:r>
            <a:r>
              <a:rPr lang="en-US" sz="1400" dirty="0">
                <a:latin typeface="Chalkduster" charset="0"/>
                <a:ea typeface="Chalkduster" charset="0"/>
                <a:cs typeface="Chalkduster" charset="0"/>
              </a:rPr>
              <a:t>We want our students to be able to organize, draw conclusions, and make predictions based off a set of data from tally charts, bar graphs, and pictographs. </a:t>
            </a:r>
            <a:endParaRPr lang="en-US" sz="1200" dirty="0">
              <a:latin typeface="Chalkduster" charset="0"/>
              <a:ea typeface="Chalkduster" charset="0"/>
              <a:cs typeface="Chalkduster" charset="0"/>
            </a:endParaRPr>
          </a:p>
          <a:p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 </a:t>
            </a:r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Reading:  </a:t>
            </a:r>
            <a:r>
              <a:rPr lang="en-US" sz="1400" dirty="0">
                <a:latin typeface="Chalkduster" charset="0"/>
                <a:ea typeface="Chalkduster" charset="0"/>
                <a:cs typeface="Chalkduster" charset="0"/>
              </a:rPr>
              <a:t> We want the students to learn that authors write for a purpose and what the purpose may </a:t>
            </a:r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be.  We will be reading Jan Brett books this week </a:t>
            </a:r>
          </a:p>
          <a:p>
            <a:endParaRPr lang="en-US" sz="1400" dirty="0" smtClean="0">
              <a:latin typeface="Chalkduster" charset="0"/>
              <a:ea typeface="Chalkduster" charset="0"/>
              <a:cs typeface="Chalkduster" charset="0"/>
            </a:endParaRPr>
          </a:p>
          <a:p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Social Studies/Science: Students will </a:t>
            </a:r>
            <a:r>
              <a:rPr lang="en-US" sz="1400" dirty="0">
                <a:latin typeface="Chalkduster" charset="0"/>
                <a:ea typeface="Chalkduster" charset="0"/>
                <a:cs typeface="Chalkduster" charset="0"/>
              </a:rPr>
              <a:t>e</a:t>
            </a:r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xplain </a:t>
            </a:r>
            <a:r>
              <a:rPr lang="en-US" sz="1400" dirty="0">
                <a:latin typeface="Chalkduster" charset="0"/>
                <a:ea typeface="Chalkduster" charset="0"/>
                <a:cs typeface="Chalkduster" charset="0"/>
              </a:rPr>
              <a:t>the significance of various community, state, and national celebrations such as </a:t>
            </a:r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Christmas and Christmas celebrations around the world.</a:t>
            </a:r>
            <a:endParaRPr lang="en-US" sz="1400" dirty="0">
              <a:latin typeface="Chalkduster" charset="0"/>
              <a:ea typeface="Chalkduster" charset="0"/>
              <a:cs typeface="Chalkduster" charset="0"/>
            </a:endParaRPr>
          </a:p>
          <a:p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00526" y="6696670"/>
            <a:ext cx="63288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HelloHotDiggity" panose="02000603000000000000" pitchFamily="2" charset="0"/>
                <a:ea typeface="HelloHotDiggity" panose="02000603000000000000" pitchFamily="2" charset="0"/>
              </a:rPr>
              <a:t>Important Dates: Dec. 14  </a:t>
            </a:r>
            <a:r>
              <a:rPr lang="en-US" dirty="0"/>
              <a:t>A </a:t>
            </a:r>
            <a:r>
              <a:rPr lang="en-US" dirty="0" err="1" smtClean="0"/>
              <a:t>Seussical</a:t>
            </a:r>
            <a:r>
              <a:rPr lang="en-US" dirty="0"/>
              <a:t> </a:t>
            </a:r>
            <a:r>
              <a:rPr lang="en-US" dirty="0" smtClean="0">
                <a:latin typeface="HelloHotDiggity" panose="02000603000000000000" pitchFamily="2" charset="0"/>
                <a:ea typeface="HelloHotDiggity" panose="02000603000000000000" pitchFamily="2" charset="0"/>
              </a:rPr>
              <a:t>Music Performance @ 6:30</a:t>
            </a:r>
          </a:p>
          <a:p>
            <a:r>
              <a:rPr lang="en-US" dirty="0" smtClean="0">
                <a:latin typeface="HelloHotDiggity" panose="02000603000000000000" pitchFamily="2" charset="0"/>
                <a:ea typeface="HelloHotDiggity" panose="02000603000000000000" pitchFamily="2" charset="0"/>
              </a:rPr>
              <a:t>Christmas Party December 20 @ 9:00 </a:t>
            </a:r>
          </a:p>
          <a:p>
            <a:r>
              <a:rPr lang="en-US" dirty="0">
                <a:latin typeface="HelloHotDiggity" panose="02000603000000000000" pitchFamily="2" charset="0"/>
                <a:ea typeface="HelloHotDiggity" panose="02000603000000000000" pitchFamily="2" charset="0"/>
              </a:rPr>
              <a:t>Dec. </a:t>
            </a:r>
            <a:r>
              <a:rPr lang="en-US" dirty="0" smtClean="0">
                <a:latin typeface="HelloHotDiggity" panose="02000603000000000000" pitchFamily="2" charset="0"/>
                <a:ea typeface="HelloHotDiggity" panose="02000603000000000000" pitchFamily="2" charset="0"/>
              </a:rPr>
              <a:t>19-20 </a:t>
            </a:r>
            <a:r>
              <a:rPr lang="en-US" dirty="0">
                <a:latin typeface="HelloHotDiggity" panose="02000603000000000000" pitchFamily="2" charset="0"/>
                <a:ea typeface="HelloHotDiggity" panose="02000603000000000000" pitchFamily="2" charset="0"/>
              </a:rPr>
              <a:t>Early </a:t>
            </a:r>
            <a:r>
              <a:rPr lang="en-US" dirty="0" smtClean="0">
                <a:latin typeface="HelloHotDiggity" panose="02000603000000000000" pitchFamily="2" charset="0"/>
                <a:ea typeface="HelloHotDiggity" panose="02000603000000000000" pitchFamily="2" charset="0"/>
              </a:rPr>
              <a:t>Release @ </a:t>
            </a:r>
            <a:r>
              <a:rPr lang="en-US" dirty="0" smtClean="0">
                <a:latin typeface="HelloHotDiggity" panose="02000603000000000000" pitchFamily="2" charset="0"/>
                <a:ea typeface="HelloHotDiggity" panose="02000603000000000000" pitchFamily="2" charset="0"/>
              </a:rPr>
              <a:t>11:45   </a:t>
            </a:r>
            <a:r>
              <a:rPr lang="en-US" dirty="0" smtClean="0">
                <a:latin typeface="HelloHotDiggity" panose="02000603000000000000" pitchFamily="2" charset="0"/>
                <a:ea typeface="HelloHotDiggity" panose="02000603000000000000" pitchFamily="2" charset="0"/>
              </a:rPr>
              <a:t>Holiday Break  Dec. 21-Jan. 3</a:t>
            </a: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83042" y="1457771"/>
            <a:ext cx="2433493" cy="6401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Kiddish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Kiddish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b="1" u="sng" dirty="0">
              <a:latin typeface="Kiddish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iddish"/>
                <a:ea typeface="Calibri" pitchFamily="34" charset="0"/>
                <a:cs typeface="Times New Roman" pitchFamily="18" charset="0"/>
              </a:rPr>
              <a:t>Homework for the Week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charset="0"/>
                <a:ea typeface="Comic Sans MS" charset="0"/>
                <a:cs typeface="Comic Sans MS" charset="0"/>
              </a:rPr>
              <a:t>Read daily </a:t>
            </a:r>
            <a:r>
              <a:rPr lang="en-US" sz="1600" dirty="0" smtClean="0">
                <a:latin typeface="Comic Sans MS" charset="0"/>
                <a:ea typeface="Comic Sans MS" charset="0"/>
                <a:cs typeface="Comic Sans MS" charset="0"/>
              </a:rPr>
              <a:t>and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charset="0"/>
                <a:ea typeface="Comic Sans MS" charset="0"/>
                <a:cs typeface="Comic Sans MS" charset="0"/>
              </a:rPr>
              <a:t>sign Reading Log.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charset="0"/>
              <a:ea typeface="Comic Sans MS" charset="0"/>
              <a:cs typeface="Comic Sans MS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charset="0"/>
                <a:ea typeface="Comic Sans MS" charset="0"/>
                <a:cs typeface="Comic Sans MS" charset="0"/>
              </a:rPr>
              <a:t>Practice Math Facts  and Fry phrases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en-US" sz="1600" dirty="0" smtClean="0">
                <a:latin typeface="Comic Sans MS" charset="0"/>
                <a:ea typeface="Comic Sans MS" charset="0"/>
                <a:cs typeface="Comic Sans MS" charset="0"/>
              </a:rPr>
              <a:t>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charset="0"/>
                <a:ea typeface="Comic Sans MS" charset="0"/>
                <a:cs typeface="Comic Sans MS" charset="0"/>
              </a:rPr>
              <a:t>aily</a:t>
            </a:r>
            <a:r>
              <a:rPr kumimoji="0" lang="en-US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charset="0"/>
                <a:ea typeface="Comic Sans MS" charset="0"/>
                <a:cs typeface="Comic Sans MS" charset="0"/>
              </a:rPr>
              <a:t>  </a:t>
            </a:r>
            <a:endParaRPr kumimoji="0" lang="en-US" sz="16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omic Sans MS" charset="0"/>
              <a:ea typeface="Comic Sans MS" charset="0"/>
              <a:cs typeface="Comic Sans MS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en-US" sz="1600" dirty="0">
              <a:latin typeface="Comic Sans MS" charset="0"/>
              <a:ea typeface="Comic Sans MS" charset="0"/>
              <a:cs typeface="Comic Sans MS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1600" dirty="0" smtClean="0">
                <a:latin typeface="Comic Sans MS" charset="0"/>
                <a:ea typeface="Comic Sans MS" charset="0"/>
                <a:cs typeface="Comic Sans MS" charset="0"/>
              </a:rPr>
              <a:t>Math practice page due Friday</a:t>
            </a:r>
          </a:p>
          <a:p>
            <a:pPr fontAlgn="base"/>
            <a:endParaRPr lang="en-US" sz="1600" dirty="0" smtClean="0">
              <a:latin typeface="Comic Sans MS" charset="0"/>
              <a:ea typeface="Comic Sans MS" charset="0"/>
              <a:cs typeface="Comic Sans MS" charset="0"/>
            </a:endParaRPr>
          </a:p>
          <a:p>
            <a:pPr fontAlgn="base"/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Spelling </a:t>
            </a:r>
            <a:r>
              <a:rPr lang="en-US" sz="1400" dirty="0">
                <a:latin typeface="Chalkduster" charset="0"/>
                <a:ea typeface="Chalkduster" charset="0"/>
                <a:cs typeface="Chalkduster" charset="0"/>
              </a:rPr>
              <a:t>Words:  </a:t>
            </a:r>
          </a:p>
          <a:p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No spelling this week.  We will just be reviewing </a:t>
            </a:r>
            <a:r>
              <a:rPr lang="en-US" sz="1400" dirty="0" err="1" smtClean="0">
                <a:latin typeface="Chalkduster" charset="0"/>
                <a:ea typeface="Chalkduster" charset="0"/>
                <a:cs typeface="Chalkduster" charset="0"/>
              </a:rPr>
              <a:t>ou</a:t>
            </a:r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 and ow sounds.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600" dirty="0"/>
              <a:t/>
            </a:r>
            <a:br>
              <a:rPr lang="en-US" sz="1600" dirty="0"/>
            </a:br>
            <a:endParaRPr lang="en-US" sz="1600" dirty="0"/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en-US" dirty="0" smtClean="0">
              <a:latin typeface="Comic Sans MS" charset="0"/>
              <a:ea typeface="Comic Sans MS" charset="0"/>
              <a:cs typeface="Comic Sans MS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fornian FB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7213" y="444246"/>
            <a:ext cx="1273640" cy="1256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205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20758</TotalTime>
  <Words>121</Words>
  <Application>Microsoft Macintosh PowerPoint</Application>
  <PresentationFormat>On-screen Show (4:3)</PresentationFormat>
  <Paragraphs>56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Arial</vt:lpstr>
      <vt:lpstr>Calibri</vt:lpstr>
      <vt:lpstr>Californian FB</vt:lpstr>
      <vt:lpstr>Chalkduster</vt:lpstr>
      <vt:lpstr>Comic Sans MS</vt:lpstr>
      <vt:lpstr>Gill Sans MT</vt:lpstr>
      <vt:lpstr>HelloHotDiggity</vt:lpstr>
      <vt:lpstr>Kiddish</vt:lpstr>
      <vt:lpstr>Kristen ITC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Jean's computer</dc:creator>
  <cp:lastModifiedBy>Alycia Hepler</cp:lastModifiedBy>
  <cp:revision>66</cp:revision>
  <cp:lastPrinted>2017-12-12T17:03:19Z</cp:lastPrinted>
  <dcterms:created xsi:type="dcterms:W3CDTF">2015-04-08T22:18:58Z</dcterms:created>
  <dcterms:modified xsi:type="dcterms:W3CDTF">2017-12-12T19:35:44Z</dcterms:modified>
</cp:coreProperties>
</file>