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70"/>
    <p:restoredTop sz="94624"/>
  </p:normalViewPr>
  <p:slideViewPr>
    <p:cSldViewPr>
      <p:cViewPr>
        <p:scale>
          <a:sx n="96" d="100"/>
          <a:sy n="96" d="100"/>
        </p:scale>
        <p:origin x="1032" y="-2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7834" y="316975"/>
            <a:ext cx="5005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  <a:endParaRPr lang="en-US" dirty="0">
              <a:latin typeface="Kristen ITC" panose="03050502040202030202" pitchFamily="66" charset="0"/>
            </a:endParaRPr>
          </a:p>
          <a:p>
            <a:pPr algn="ctr"/>
            <a:r>
              <a:rPr lang="en-US" sz="3200" smtClean="0">
                <a:latin typeface="Kristen ITC" panose="03050502040202030202" pitchFamily="66" charset="0"/>
                <a:ea typeface="HelloHotDiggity" panose="02000603000000000000" pitchFamily="2" charset="0"/>
              </a:rPr>
              <a:t>February 5-9</a:t>
            </a:r>
            <a:endParaRPr lang="en-US" sz="3200" dirty="0" smtClean="0">
              <a:latin typeface="Gill Sans MT" pitchFamily="34" charset="0"/>
              <a:ea typeface="HelloHotDiggity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253" y="673242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This week in math we will be working on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subtraction with regrouping.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want our students to be able to demonstrate mastery in subtraction with regrouping.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want our students to understand story elements.  The students need to understand the emotions and feelings of characters.  They need to understand how the setting can change the mood of a story and how the problem can affect character traits and emotions. </a:t>
            </a:r>
            <a:endParaRPr lang="en-US" sz="12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use Tall Tale stem kits to create and  build.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Feb.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14-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Valentine's Day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party will be 12:00-1:00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	</a:t>
            </a:r>
          </a:p>
          <a:p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Feb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19- President’s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Day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holiday      Feb. 28- Early Release 11:30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1899284"/>
            <a:ext cx="243349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This week we will be working on Prefixes and Suffixes</a:t>
            </a:r>
          </a:p>
          <a:p>
            <a:r>
              <a:rPr lang="en-US" sz="1400" dirty="0" smtClean="0"/>
              <a:t>Words: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pretest, rewrite, reread, dislike, undo, teacher, friendly, careful, helping,  jumped</a:t>
            </a:r>
            <a:endParaRPr lang="en-US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55123</TotalTime>
  <Words>98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73</cp:revision>
  <cp:lastPrinted>2017-12-12T17:03:19Z</cp:lastPrinted>
  <dcterms:created xsi:type="dcterms:W3CDTF">2015-04-08T22:18:58Z</dcterms:created>
  <dcterms:modified xsi:type="dcterms:W3CDTF">2018-02-02T18:16:32Z</dcterms:modified>
</cp:coreProperties>
</file>