
<file path=[Content_Types].xml><?xml version="1.0" encoding="utf-8"?>
<Types xmlns="http://schemas.openxmlformats.org/package/2006/content-types">
  <Default Extension="xml" ContentType="application/xml"/>
  <Default Extension="tif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568"/>
    <p:restoredTop sz="94624"/>
  </p:normalViewPr>
  <p:slideViewPr>
    <p:cSldViewPr>
      <p:cViewPr>
        <p:scale>
          <a:sx n="96" d="100"/>
          <a:sy n="96" d="100"/>
        </p:scale>
        <p:origin x="1856" y="-5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CC112-C458-4B45-8522-DE9BB79E56DE}" type="datetimeFigureOut">
              <a:rPr lang="en-US" smtClean="0"/>
              <a:t>2/20/18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FE6E-3C0A-BB43-A0DE-9F2025C4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0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7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1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7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6324600" cy="1524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381000"/>
            <a:ext cx="42291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7378" y="211777"/>
            <a:ext cx="5005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Mrs. Mann’s </a:t>
            </a:r>
          </a:p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Second Grade News</a:t>
            </a:r>
            <a:endParaRPr lang="en-US" dirty="0">
              <a:latin typeface="Kristen ITC" panose="03050502040202030202" pitchFamily="66" charset="0"/>
            </a:endParaRPr>
          </a:p>
          <a:p>
            <a:pPr algn="ctr"/>
            <a:r>
              <a:rPr lang="en-US" sz="3200" dirty="0" smtClean="0">
                <a:latin typeface="Kristen ITC" panose="03050502040202030202" pitchFamily="66" charset="0"/>
                <a:ea typeface="HelloHotDiggity" panose="02000603000000000000" pitchFamily="2" charset="0"/>
              </a:rPr>
              <a:t>February </a:t>
            </a:r>
            <a:r>
              <a:rPr lang="en-US" sz="3200" dirty="0" smtClean="0">
                <a:latin typeface="Kristen ITC" panose="03050502040202030202" pitchFamily="66" charset="0"/>
                <a:ea typeface="HelloHotDiggity" panose="02000603000000000000" pitchFamily="2" charset="0"/>
              </a:rPr>
              <a:t>20-23</a:t>
            </a:r>
            <a:endParaRPr lang="en-US" sz="3200" dirty="0" smtClean="0">
              <a:latin typeface="Gill Sans MT" pitchFamily="34" charset="0"/>
              <a:ea typeface="HelloHotDiggity" panose="02000603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752600"/>
            <a:ext cx="2590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1752600"/>
            <a:ext cx="3733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6253" y="6732420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0526" y="7632386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0050" y="7659469"/>
            <a:ext cx="6125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Specials Schedule  </a:t>
            </a:r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2:00-2:45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Monday: Ready Bodies                Tuesday: Technology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Wednesday and Thursday : PE       Friday:  Music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780" y="2019955"/>
            <a:ext cx="2380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03808" y="1816211"/>
            <a:ext cx="3534524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Classroom Learning Goals</a:t>
            </a:r>
          </a:p>
          <a:p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Math: 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This week in math we will be working on solving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one-step and multi-step word problems involving </a:t>
            </a:r>
            <a:r>
              <a:rPr lang="en-US" sz="1200" u="sng" dirty="0">
                <a:latin typeface="Chalkduster" charset="0"/>
                <a:ea typeface="Chalkduster" charset="0"/>
                <a:cs typeface="Chalkduster" charset="0"/>
              </a:rPr>
              <a:t>addition and subtraction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 within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1,000. </a:t>
            </a:r>
            <a:endParaRPr lang="en-US" sz="12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Reading: 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We want our students be able to read poems and support their understanding.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We will focus alliteration,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Onomatopoeia and visualization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 . </a:t>
            </a:r>
          </a:p>
          <a:p>
            <a:endParaRPr lang="en-US" sz="12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We will be reading and writing poetry this week.</a:t>
            </a:r>
          </a:p>
          <a:p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Social Studies/Science: Students will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i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nvestigate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the effects on an object by increasing or decreasing amounts of light, heat, and sound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energy. 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US" sz="1200" dirty="0">
                <a:latin typeface="Chalkduster" charset="0"/>
                <a:ea typeface="Chalkduster" charset="0"/>
                <a:cs typeface="Chalkduster" charset="0"/>
              </a:rPr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0526" y="6696670"/>
            <a:ext cx="6328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Important </a:t>
            </a:r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Dates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  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Feb. 28- Early Release 11:30</a:t>
            </a:r>
            <a:endParaRPr lang="en-US" sz="12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dirty="0"/>
              <a:t> </a:t>
            </a:r>
            <a:r>
              <a:rPr lang="en-US" dirty="0" smtClean="0"/>
              <a:t>Spring Break March 12-16</a:t>
            </a:r>
            <a:endParaRPr lang="en-US" dirty="0"/>
          </a:p>
          <a:p>
            <a:r>
              <a:rPr lang="en-US" dirty="0" smtClean="0"/>
              <a:t>March </a:t>
            </a:r>
            <a:r>
              <a:rPr lang="en-US" smtClean="0"/>
              <a:t>20 Spring Pictures</a:t>
            </a:r>
            <a:r>
              <a:rPr lang="en-US" dirty="0"/>
              <a:t>	</a:t>
            </a:r>
            <a:r>
              <a:rPr lang="en-US" dirty="0" smtClean="0"/>
              <a:t>  </a:t>
            </a:r>
            <a:endParaRPr lang="en-US" dirty="0"/>
          </a:p>
          <a:p>
            <a:endParaRPr lang="en-US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3042" y="1560731"/>
            <a:ext cx="2433493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iddish"/>
                <a:ea typeface="Calibri" pitchFamily="34" charset="0"/>
                <a:cs typeface="Times New Roman" pitchFamily="18" charset="0"/>
              </a:rPr>
              <a:t>Homework for the Week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Read daily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and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sign Reading Log.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Practice Math Facts  and Fry phrases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aily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Math practice page due Friday</a:t>
            </a:r>
          </a:p>
          <a:p>
            <a:pPr fontAlgn="base"/>
            <a:endParaRPr lang="en-US" sz="16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fontAlgn="base"/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Spelling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Words:  </a:t>
            </a: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This week we will be working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on words ending with –</a:t>
            </a:r>
            <a:r>
              <a:rPr lang="en-US" sz="1400" dirty="0" err="1" smtClean="0">
                <a:latin typeface="Chalkduster" charset="0"/>
                <a:ea typeface="Chalkduster" charset="0"/>
                <a:cs typeface="Chalkduster" charset="0"/>
              </a:rPr>
              <a:t>ight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, -eight, and –ant</a:t>
            </a:r>
          </a:p>
          <a:p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light, weight, giant, sleigh, important,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bright, sight, might, eight, plant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3" y="444246"/>
            <a:ext cx="1273640" cy="12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0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60037</TotalTime>
  <Words>87</Words>
  <Application>Microsoft Macintosh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Calibri</vt:lpstr>
      <vt:lpstr>Californian FB</vt:lpstr>
      <vt:lpstr>Chalkduster</vt:lpstr>
      <vt:lpstr>Comic Sans MS</vt:lpstr>
      <vt:lpstr>Gill Sans MT</vt:lpstr>
      <vt:lpstr>HelloHotDiggity</vt:lpstr>
      <vt:lpstr>Kiddish</vt:lpstr>
      <vt:lpstr>Kristen ITC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Jean's computer</dc:creator>
  <cp:lastModifiedBy>Alycia Hepler</cp:lastModifiedBy>
  <cp:revision>78</cp:revision>
  <cp:lastPrinted>2017-12-12T17:03:19Z</cp:lastPrinted>
  <dcterms:created xsi:type="dcterms:W3CDTF">2015-04-08T22:18:58Z</dcterms:created>
  <dcterms:modified xsi:type="dcterms:W3CDTF">2018-02-20T21:28:29Z</dcterms:modified>
</cp:coreProperties>
</file>